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5" r:id="rId3"/>
    <p:sldId id="333" r:id="rId4"/>
    <p:sldId id="305" r:id="rId5"/>
    <p:sldId id="337" r:id="rId6"/>
    <p:sldId id="335" r:id="rId7"/>
    <p:sldId id="336" r:id="rId8"/>
    <p:sldId id="328" r:id="rId9"/>
    <p:sldId id="339" r:id="rId10"/>
    <p:sldId id="340" r:id="rId11"/>
    <p:sldId id="316" r:id="rId12"/>
    <p:sldId id="330" r:id="rId13"/>
    <p:sldId id="273" r:id="rId14"/>
    <p:sldId id="309" r:id="rId15"/>
    <p:sldId id="322" r:id="rId16"/>
    <p:sldId id="332" r:id="rId17"/>
    <p:sldId id="325" r:id="rId18"/>
    <p:sldId id="275" r:id="rId19"/>
  </p:sldIdLst>
  <p:sldSz cx="12192000" cy="6858000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84DA82C-E410-4450-809F-F825C0EB8913}">
          <p14:sldIdLst>
            <p14:sldId id="285"/>
            <p14:sldId id="333"/>
            <p14:sldId id="305"/>
            <p14:sldId id="337"/>
            <p14:sldId id="335"/>
            <p14:sldId id="336"/>
            <p14:sldId id="328"/>
            <p14:sldId id="339"/>
            <p14:sldId id="340"/>
            <p14:sldId id="316"/>
            <p14:sldId id="330"/>
            <p14:sldId id="273"/>
            <p14:sldId id="309"/>
            <p14:sldId id="322"/>
            <p14:sldId id="332"/>
            <p14:sldId id="325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 autoAdjust="0"/>
    <p:restoredTop sz="94707" autoAdjust="0"/>
  </p:normalViewPr>
  <p:slideViewPr>
    <p:cSldViewPr snapToGrid="0">
      <p:cViewPr varScale="1">
        <p:scale>
          <a:sx n="92" d="100"/>
          <a:sy n="92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&#228;sentationen\2024-06-04%20-%20Eppingen%20-%20Wie%20wirtschaftlich%20sind%20Windkraftanlagen\Fraunhofer%20S&#228;ulengrafik\Fraunhofer%20S&#228;ulengraf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&#228;sentationen\2024-04-12%20BI%20-%20Gro&#223;glattbach\Windstrom%20und%20Solarstrom%20BW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Pr&#228;sentationen\2024-04-12%20BI%20-%20Gro&#223;glattbach\Windstrom%20und%20Solarstrom%20BW%20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Pr&#228;sentationen\2024-04-12%20BI%20-%20Gro&#223;glattbach\Windstrom%20und%20Solarstrom%20BW%20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Pr&#228;sentationen\2024-04-12%20BI%20-%20Gro&#223;glattbach\Windstrom%20und%20Solarstrom%20BW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400" b="1" dirty="0">
                <a:solidFill>
                  <a:schemeClr val="tx1"/>
                </a:solidFill>
              </a:rPr>
              <a:t>Wind- und Solarstrom Deutschland 2023 (monatlich aufgelöst)</a:t>
            </a:r>
          </a:p>
        </c:rich>
      </c:tx>
      <c:layout>
        <c:manualLayout>
          <c:xMode val="edge"/>
          <c:yMode val="edge"/>
          <c:x val="0.17024727286824451"/>
          <c:y val="1.844532279314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C3D7B9"/>
            </a:solidFill>
            <a:ln>
              <a:noFill/>
            </a:ln>
            <a:effectLst/>
          </c:spPr>
          <c:invertIfNegative val="0"/>
          <c:cat>
            <c:strRef>
              <c:f>Tabelle1!$D$3:$D$14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Tabelle1!$E$3:$E$14</c:f>
              <c:numCache>
                <c:formatCode>General</c:formatCode>
                <c:ptCount val="12"/>
                <c:pt idx="0">
                  <c:v>14316</c:v>
                </c:pt>
                <c:pt idx="1">
                  <c:v>10198</c:v>
                </c:pt>
                <c:pt idx="2">
                  <c:v>11472</c:v>
                </c:pt>
                <c:pt idx="3">
                  <c:v>8237</c:v>
                </c:pt>
                <c:pt idx="4">
                  <c:v>6570</c:v>
                </c:pt>
                <c:pt idx="5">
                  <c:v>4707</c:v>
                </c:pt>
                <c:pt idx="6">
                  <c:v>7746</c:v>
                </c:pt>
                <c:pt idx="7">
                  <c:v>5687</c:v>
                </c:pt>
                <c:pt idx="8">
                  <c:v>5295</c:v>
                </c:pt>
                <c:pt idx="9">
                  <c:v>11472</c:v>
                </c:pt>
                <c:pt idx="10">
                  <c:v>14120</c:v>
                </c:pt>
                <c:pt idx="11">
                  <c:v>16081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9-46FD-9405-53DFCB66C13C}"/>
            </c:ext>
          </c:extLst>
        </c:ser>
        <c:ser>
          <c:idx val="1"/>
          <c:order val="1"/>
          <c:spPr>
            <a:solidFill>
              <a:srgbClr val="FFCD64"/>
            </a:solidFill>
            <a:ln>
              <a:noFill/>
            </a:ln>
            <a:effectLst/>
          </c:spPr>
          <c:invertIfNegative val="0"/>
          <c:cat>
            <c:strRef>
              <c:f>Tabelle1!$D$3:$D$14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Tabelle1!$F$3:$F$14</c:f>
              <c:numCache>
                <c:formatCode>General</c:formatCode>
                <c:ptCount val="12"/>
                <c:pt idx="0">
                  <c:v>844</c:v>
                </c:pt>
                <c:pt idx="1">
                  <c:v>2238</c:v>
                </c:pt>
                <c:pt idx="2">
                  <c:v>3584</c:v>
                </c:pt>
                <c:pt idx="3">
                  <c:v>5318</c:v>
                </c:pt>
                <c:pt idx="4">
                  <c:v>7688</c:v>
                </c:pt>
                <c:pt idx="5">
                  <c:v>8511</c:v>
                </c:pt>
                <c:pt idx="6">
                  <c:v>7438</c:v>
                </c:pt>
                <c:pt idx="7">
                  <c:v>6371</c:v>
                </c:pt>
                <c:pt idx="8">
                  <c:v>6433</c:v>
                </c:pt>
                <c:pt idx="9">
                  <c:v>3278</c:v>
                </c:pt>
                <c:pt idx="10">
                  <c:v>1402</c:v>
                </c:pt>
                <c:pt idx="11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9-46FD-9405-53DFCB66C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731008"/>
        <c:axId val="167868608"/>
      </c:barChart>
      <c:catAx>
        <c:axId val="1707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7868608"/>
        <c:crosses val="autoZero"/>
        <c:auto val="1"/>
        <c:lblAlgn val="ctr"/>
        <c:lblOffset val="100"/>
        <c:noMultiLvlLbl val="0"/>
      </c:catAx>
      <c:valAx>
        <c:axId val="167868608"/>
        <c:scaling>
          <c:orientation val="minMax"/>
          <c:max val="16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b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/>
                  <a:t>[</a:t>
                </a:r>
                <a:r>
                  <a:rPr lang="de-DE" sz="1200" b="1" dirty="0" err="1"/>
                  <a:t>GWh</a:t>
                </a:r>
                <a:r>
                  <a:rPr lang="de-DE" sz="1200" b="1" dirty="0"/>
                  <a:t>]</a:t>
                </a:r>
              </a:p>
            </c:rich>
          </c:tx>
          <c:layout>
            <c:manualLayout>
              <c:xMode val="edge"/>
              <c:yMode val="edge"/>
              <c:x val="5.3171220720182218E-2"/>
              <c:y val="5.88353926114966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b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073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 anchor="t" anchorCtr="0"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Windstrom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kombiniert!$C$1:$C$365</c:f>
              <c:numCache>
                <c:formatCode>General</c:formatCode>
                <c:ptCount val="365"/>
                <c:pt idx="0" formatCode="0.000000000">
                  <c:v>0.35718923684851889</c:v>
                </c:pt>
                <c:pt idx="1">
                  <c:v>0.4983189721620227</c:v>
                </c:pt>
                <c:pt idx="2">
                  <c:v>9.9207653600125456E-2</c:v>
                </c:pt>
                <c:pt idx="3">
                  <c:v>0.71981524366924166</c:v>
                </c:pt>
                <c:pt idx="4">
                  <c:v>0.58931489981289409</c:v>
                </c:pt>
                <c:pt idx="5">
                  <c:v>0.26001218408138521</c:v>
                </c:pt>
                <c:pt idx="6">
                  <c:v>0.21266524207810808</c:v>
                </c:pt>
                <c:pt idx="7">
                  <c:v>0.38595707445609434</c:v>
                </c:pt>
                <c:pt idx="8">
                  <c:v>0.58384240079377558</c:v>
                </c:pt>
                <c:pt idx="9">
                  <c:v>0.39220965766618626</c:v>
                </c:pt>
                <c:pt idx="10">
                  <c:v>0.58699846660458388</c:v>
                </c:pt>
                <c:pt idx="11">
                  <c:v>0.78292465020310287</c:v>
                </c:pt>
                <c:pt idx="12">
                  <c:v>0.74594508664627346</c:v>
                </c:pt>
                <c:pt idx="13">
                  <c:v>0.61556383961297534</c:v>
                </c:pt>
                <c:pt idx="14">
                  <c:v>0.61949998961475694</c:v>
                </c:pt>
                <c:pt idx="15">
                  <c:v>0.65266249999285419</c:v>
                </c:pt>
                <c:pt idx="16">
                  <c:v>0.198212842601067</c:v>
                </c:pt>
                <c:pt idx="17">
                  <c:v>0.12374159914829574</c:v>
                </c:pt>
                <c:pt idx="18">
                  <c:v>0.18069965477165709</c:v>
                </c:pt>
                <c:pt idx="19">
                  <c:v>2.4182609920174642E-2</c:v>
                </c:pt>
                <c:pt idx="20">
                  <c:v>0.1840641400228018</c:v>
                </c:pt>
                <c:pt idx="21">
                  <c:v>4.8263987540757308E-2</c:v>
                </c:pt>
                <c:pt idx="22">
                  <c:v>0.3080201134525864</c:v>
                </c:pt>
                <c:pt idx="23">
                  <c:v>0.16839099810950467</c:v>
                </c:pt>
                <c:pt idx="24">
                  <c:v>7.2291771590967772E-3</c:v>
                </c:pt>
                <c:pt idx="25">
                  <c:v>5.3593570372216634E-4</c:v>
                </c:pt>
                <c:pt idx="26">
                  <c:v>2.3116693353882774E-2</c:v>
                </c:pt>
                <c:pt idx="27">
                  <c:v>4.1612429973449987E-2</c:v>
                </c:pt>
                <c:pt idx="28">
                  <c:v>8.1378859189634722E-2</c:v>
                </c:pt>
                <c:pt idx="29">
                  <c:v>0.47764376368065203</c:v>
                </c:pt>
                <c:pt idx="30">
                  <c:v>0.49754484281220185</c:v>
                </c:pt>
                <c:pt idx="31">
                  <c:v>0.72519246522992065</c:v>
                </c:pt>
                <c:pt idx="32">
                  <c:v>0.76354164225181786</c:v>
                </c:pt>
                <c:pt idx="33">
                  <c:v>0.8319508574113762</c:v>
                </c:pt>
                <c:pt idx="34">
                  <c:v>0.17299409032036281</c:v>
                </c:pt>
                <c:pt idx="35">
                  <c:v>4.3267875813836232E-2</c:v>
                </c:pt>
                <c:pt idx="36">
                  <c:v>9.8076233781156444E-2</c:v>
                </c:pt>
                <c:pt idx="37">
                  <c:v>0.26920645882079663</c:v>
                </c:pt>
                <c:pt idx="38">
                  <c:v>0.34480316725138443</c:v>
                </c:pt>
                <c:pt idx="39">
                  <c:v>8.3123627647308004E-2</c:v>
                </c:pt>
                <c:pt idx="40">
                  <c:v>0.10233394520517142</c:v>
                </c:pt>
                <c:pt idx="41">
                  <c:v>0.18310541059725435</c:v>
                </c:pt>
                <c:pt idx="42">
                  <c:v>0.14682851829641616</c:v>
                </c:pt>
                <c:pt idx="43">
                  <c:v>0.1184179711579889</c:v>
                </c:pt>
                <c:pt idx="44">
                  <c:v>1.7042755378364891E-2</c:v>
                </c:pt>
                <c:pt idx="45">
                  <c:v>3.377585901680142E-2</c:v>
                </c:pt>
                <c:pt idx="46">
                  <c:v>0.29651536034601722</c:v>
                </c:pt>
                <c:pt idx="47">
                  <c:v>0.72408486477556155</c:v>
                </c:pt>
                <c:pt idx="48">
                  <c:v>0.73790605109044094</c:v>
                </c:pt>
                <c:pt idx="49">
                  <c:v>0.57774464345364773</c:v>
                </c:pt>
                <c:pt idx="50">
                  <c:v>0.44830426132243972</c:v>
                </c:pt>
                <c:pt idx="51">
                  <c:v>0.1009762414224086</c:v>
                </c:pt>
                <c:pt idx="52">
                  <c:v>0.10058917674749816</c:v>
                </c:pt>
                <c:pt idx="53">
                  <c:v>2.6802740027260786E-2</c:v>
                </c:pt>
                <c:pt idx="54">
                  <c:v>0.19514014456639325</c:v>
                </c:pt>
                <c:pt idx="55">
                  <c:v>0.31858400165706552</c:v>
                </c:pt>
                <c:pt idx="56">
                  <c:v>0.52394265364109482</c:v>
                </c:pt>
                <c:pt idx="57">
                  <c:v>0.62118520966090562</c:v>
                </c:pt>
                <c:pt idx="58">
                  <c:v>0.41314092431711308</c:v>
                </c:pt>
                <c:pt idx="59">
                  <c:v>0.40277950071181784</c:v>
                </c:pt>
                <c:pt idx="60">
                  <c:v>0.23493039314718783</c:v>
                </c:pt>
                <c:pt idx="61">
                  <c:v>5.1997672943355069E-2</c:v>
                </c:pt>
                <c:pt idx="62">
                  <c:v>8.5612751249039831E-2</c:v>
                </c:pt>
                <c:pt idx="63">
                  <c:v>4.638821257772973E-2</c:v>
                </c:pt>
                <c:pt idx="64">
                  <c:v>0.18370089471250123</c:v>
                </c:pt>
                <c:pt idx="65">
                  <c:v>0.56195835955845375</c:v>
                </c:pt>
                <c:pt idx="66">
                  <c:v>0.58440811070326004</c:v>
                </c:pt>
                <c:pt idx="67">
                  <c:v>0.73071260297825902</c:v>
                </c:pt>
                <c:pt idx="68">
                  <c:v>0.77345049792952558</c:v>
                </c:pt>
                <c:pt idx="69">
                  <c:v>0.1611796854738653</c:v>
                </c:pt>
                <c:pt idx="70">
                  <c:v>0.35058531801043136</c:v>
                </c:pt>
                <c:pt idx="71">
                  <c:v>0.54801807642052491</c:v>
                </c:pt>
                <c:pt idx="72">
                  <c:v>0.63531009287456086</c:v>
                </c:pt>
                <c:pt idx="73">
                  <c:v>0.1704454183071063</c:v>
                </c:pt>
                <c:pt idx="74">
                  <c:v>0.20043995319209021</c:v>
                </c:pt>
                <c:pt idx="75">
                  <c:v>0.15837495529105264</c:v>
                </c:pt>
                <c:pt idx="76">
                  <c:v>9.3723244898701957E-2</c:v>
                </c:pt>
                <c:pt idx="77">
                  <c:v>0.12606994203891092</c:v>
                </c:pt>
                <c:pt idx="78">
                  <c:v>0.10813991532882823</c:v>
                </c:pt>
                <c:pt idx="79">
                  <c:v>5.7761959178944597E-2</c:v>
                </c:pt>
                <c:pt idx="80">
                  <c:v>0.2759652035288484</c:v>
                </c:pt>
                <c:pt idx="81">
                  <c:v>0.45731989082727698</c:v>
                </c:pt>
                <c:pt idx="82">
                  <c:v>0.62943861949822699</c:v>
                </c:pt>
                <c:pt idx="83">
                  <c:v>0.63625691261780337</c:v>
                </c:pt>
                <c:pt idx="84">
                  <c:v>0.44327837538975623</c:v>
                </c:pt>
                <c:pt idx="85">
                  <c:v>0.37843015523937412</c:v>
                </c:pt>
                <c:pt idx="86">
                  <c:v>0.14809689946189197</c:v>
                </c:pt>
                <c:pt idx="87">
                  <c:v>0.33078547117847351</c:v>
                </c:pt>
                <c:pt idx="88">
                  <c:v>0.57140273762626881</c:v>
                </c:pt>
                <c:pt idx="89">
                  <c:v>0.65072717661830182</c:v>
                </c:pt>
                <c:pt idx="90">
                  <c:v>0.6830619640762059</c:v>
                </c:pt>
                <c:pt idx="91">
                  <c:v>0.23886654314896955</c:v>
                </c:pt>
                <c:pt idx="92">
                  <c:v>0.31336160596635065</c:v>
                </c:pt>
                <c:pt idx="93">
                  <c:v>0.22161536833026826</c:v>
                </c:pt>
                <c:pt idx="94">
                  <c:v>3.9974848656521136E-2</c:v>
                </c:pt>
                <c:pt idx="95">
                  <c:v>4.0308319761059377E-2</c:v>
                </c:pt>
                <c:pt idx="96">
                  <c:v>4.9133394349017721E-2</c:v>
                </c:pt>
                <c:pt idx="97">
                  <c:v>4.8472406981093716E-2</c:v>
                </c:pt>
                <c:pt idx="98">
                  <c:v>0.13064921488515921</c:v>
                </c:pt>
                <c:pt idx="99">
                  <c:v>0.27330338953369493</c:v>
                </c:pt>
                <c:pt idx="100">
                  <c:v>0.37623281885411319</c:v>
                </c:pt>
                <c:pt idx="101">
                  <c:v>0.40634049572099407</c:v>
                </c:pt>
                <c:pt idx="102">
                  <c:v>0.23590103225504022</c:v>
                </c:pt>
                <c:pt idx="103">
                  <c:v>7.4167546553995364E-2</c:v>
                </c:pt>
                <c:pt idx="104">
                  <c:v>0.14638190520998104</c:v>
                </c:pt>
                <c:pt idx="105">
                  <c:v>0.17648362723570937</c:v>
                </c:pt>
                <c:pt idx="106">
                  <c:v>0.16954623729308355</c:v>
                </c:pt>
                <c:pt idx="107">
                  <c:v>0.32839757987633367</c:v>
                </c:pt>
                <c:pt idx="108">
                  <c:v>0.21834020569641058</c:v>
                </c:pt>
                <c:pt idx="109">
                  <c:v>0.15981602684995</c:v>
                </c:pt>
                <c:pt idx="110">
                  <c:v>7.0022977111877258E-2</c:v>
                </c:pt>
                <c:pt idx="111">
                  <c:v>0.13588947509933152</c:v>
                </c:pt>
                <c:pt idx="112">
                  <c:v>0.22519422786290183</c:v>
                </c:pt>
                <c:pt idx="113">
                  <c:v>0.44834594521050697</c:v>
                </c:pt>
                <c:pt idx="114">
                  <c:v>0.11912659725513264</c:v>
                </c:pt>
                <c:pt idx="115">
                  <c:v>2.2729628678972321E-2</c:v>
                </c:pt>
                <c:pt idx="116">
                  <c:v>2.200909289952363E-2</c:v>
                </c:pt>
                <c:pt idx="117">
                  <c:v>0.22123425849651027</c:v>
                </c:pt>
                <c:pt idx="118">
                  <c:v>0.11375533053560605</c:v>
                </c:pt>
                <c:pt idx="119">
                  <c:v>0.17969924145804236</c:v>
                </c:pt>
                <c:pt idx="120">
                  <c:v>8.1545594741903843E-2</c:v>
                </c:pt>
                <c:pt idx="121">
                  <c:v>0.1252422191187178</c:v>
                </c:pt>
                <c:pt idx="122">
                  <c:v>0.17614420129001868</c:v>
                </c:pt>
                <c:pt idx="123">
                  <c:v>0.20078533397893339</c:v>
                </c:pt>
                <c:pt idx="124">
                  <c:v>9.1174572885445435E-2</c:v>
                </c:pt>
                <c:pt idx="125">
                  <c:v>2.8106850239651388E-2</c:v>
                </c:pt>
                <c:pt idx="126">
                  <c:v>6.9850286718455681E-2</c:v>
                </c:pt>
                <c:pt idx="127">
                  <c:v>4.1362326645046306E-2</c:v>
                </c:pt>
                <c:pt idx="128">
                  <c:v>0.11744733205013652</c:v>
                </c:pt>
                <c:pt idx="129">
                  <c:v>0.20612682649269765</c:v>
                </c:pt>
                <c:pt idx="130">
                  <c:v>2.7767424293960685E-2</c:v>
                </c:pt>
                <c:pt idx="131">
                  <c:v>0.14357717502716835</c:v>
                </c:pt>
                <c:pt idx="132">
                  <c:v>0.14074862547974581</c:v>
                </c:pt>
                <c:pt idx="133">
                  <c:v>5.7059287922953311E-2</c:v>
                </c:pt>
                <c:pt idx="134">
                  <c:v>7.1094848519321602E-2</c:v>
                </c:pt>
                <c:pt idx="135">
                  <c:v>0.31269466375727423</c:v>
                </c:pt>
                <c:pt idx="136">
                  <c:v>0.19533665432442471</c:v>
                </c:pt>
                <c:pt idx="137">
                  <c:v>0.27929991457423076</c:v>
                </c:pt>
                <c:pt idx="138">
                  <c:v>0.18434997239812029</c:v>
                </c:pt>
                <c:pt idx="139">
                  <c:v>0.25469451093223083</c:v>
                </c:pt>
                <c:pt idx="140">
                  <c:v>0.14719176360671676</c:v>
                </c:pt>
                <c:pt idx="141">
                  <c:v>7.219053929137581E-2</c:v>
                </c:pt>
                <c:pt idx="142">
                  <c:v>0.16640208116458016</c:v>
                </c:pt>
                <c:pt idx="143">
                  <c:v>0.13517489416103529</c:v>
                </c:pt>
                <c:pt idx="144">
                  <c:v>0.25113351592305466</c:v>
                </c:pt>
                <c:pt idx="145">
                  <c:v>0.21365970055057032</c:v>
                </c:pt>
                <c:pt idx="146">
                  <c:v>0.24894808922009876</c:v>
                </c:pt>
                <c:pt idx="147">
                  <c:v>0.15035378425867754</c:v>
                </c:pt>
                <c:pt idx="148">
                  <c:v>0.24635773331877495</c:v>
                </c:pt>
                <c:pt idx="149">
                  <c:v>0.32670640498903258</c:v>
                </c:pt>
                <c:pt idx="150">
                  <c:v>0.37207038488853772</c:v>
                </c:pt>
                <c:pt idx="151">
                  <c:v>0.11219516215365928</c:v>
                </c:pt>
                <c:pt idx="152">
                  <c:v>0.1765014917591668</c:v>
                </c:pt>
                <c:pt idx="153">
                  <c:v>0.23876531084937758</c:v>
                </c:pt>
                <c:pt idx="154">
                  <c:v>0.16165607276606278</c:v>
                </c:pt>
                <c:pt idx="155">
                  <c:v>0.1561657092234868</c:v>
                </c:pt>
                <c:pt idx="156">
                  <c:v>0.11894199717940612</c:v>
                </c:pt>
                <c:pt idx="157">
                  <c:v>2.7922250163924866E-2</c:v>
                </c:pt>
                <c:pt idx="158">
                  <c:v>0.10242326782245845</c:v>
                </c:pt>
                <c:pt idx="159">
                  <c:v>0.19484835734992229</c:v>
                </c:pt>
                <c:pt idx="160">
                  <c:v>0.21924534155158576</c:v>
                </c:pt>
                <c:pt idx="161">
                  <c:v>0.2692660072323213</c:v>
                </c:pt>
                <c:pt idx="162">
                  <c:v>0.28103872819075154</c:v>
                </c:pt>
                <c:pt idx="163">
                  <c:v>0.31675586542325773</c:v>
                </c:pt>
                <c:pt idx="164">
                  <c:v>0.15611807049426707</c:v>
                </c:pt>
                <c:pt idx="165">
                  <c:v>7.0898338761290133E-2</c:v>
                </c:pt>
                <c:pt idx="166">
                  <c:v>6.0864431419380693E-2</c:v>
                </c:pt>
                <c:pt idx="167">
                  <c:v>2.4658997212372118E-2</c:v>
                </c:pt>
                <c:pt idx="168">
                  <c:v>5.0651878842897194E-2</c:v>
                </c:pt>
                <c:pt idx="169">
                  <c:v>0.13050629869749997</c:v>
                </c:pt>
                <c:pt idx="170">
                  <c:v>0.1198530878757338</c:v>
                </c:pt>
                <c:pt idx="171">
                  <c:v>7.9532858432369485E-2</c:v>
                </c:pt>
                <c:pt idx="172">
                  <c:v>0.25966680329454206</c:v>
                </c:pt>
                <c:pt idx="173">
                  <c:v>0.36217939373428759</c:v>
                </c:pt>
                <c:pt idx="174">
                  <c:v>3.5955330878604898E-2</c:v>
                </c:pt>
                <c:pt idx="175">
                  <c:v>8.3838208585604215E-2</c:v>
                </c:pt>
                <c:pt idx="176">
                  <c:v>0.25539122734706965</c:v>
                </c:pt>
                <c:pt idx="177">
                  <c:v>5.7493991327083514E-2</c:v>
                </c:pt>
                <c:pt idx="178">
                  <c:v>1.1844179052259877E-2</c:v>
                </c:pt>
                <c:pt idx="179">
                  <c:v>1.4910922245781161E-2</c:v>
                </c:pt>
                <c:pt idx="180">
                  <c:v>7.4233049806672502E-2</c:v>
                </c:pt>
                <c:pt idx="181">
                  <c:v>0.2728031828768876</c:v>
                </c:pt>
                <c:pt idx="182">
                  <c:v>0.24142712484453102</c:v>
                </c:pt>
                <c:pt idx="183">
                  <c:v>0.32652775975445852</c:v>
                </c:pt>
                <c:pt idx="184">
                  <c:v>0.12089518507741578</c:v>
                </c:pt>
                <c:pt idx="185">
                  <c:v>0.32604541762110861</c:v>
                </c:pt>
                <c:pt idx="186">
                  <c:v>2.2021002581828569E-2</c:v>
                </c:pt>
                <c:pt idx="187">
                  <c:v>0.13412088727704838</c:v>
                </c:pt>
                <c:pt idx="188">
                  <c:v>9.3818522357141457E-2</c:v>
                </c:pt>
                <c:pt idx="189">
                  <c:v>3.3079142601962604E-2</c:v>
                </c:pt>
                <c:pt idx="190">
                  <c:v>0.16586614546085801</c:v>
                </c:pt>
                <c:pt idx="191">
                  <c:v>0.12344385709067232</c:v>
                </c:pt>
                <c:pt idx="192">
                  <c:v>0.28234283840314217</c:v>
                </c:pt>
                <c:pt idx="193">
                  <c:v>0.12020442350372945</c:v>
                </c:pt>
                <c:pt idx="194">
                  <c:v>8.1807607752612449E-2</c:v>
                </c:pt>
                <c:pt idx="195">
                  <c:v>0.19048941362631533</c:v>
                </c:pt>
                <c:pt idx="196">
                  <c:v>0.13435312608199465</c:v>
                </c:pt>
                <c:pt idx="197">
                  <c:v>0.15197945589330145</c:v>
                </c:pt>
                <c:pt idx="198">
                  <c:v>4.1928036554530812E-2</c:v>
                </c:pt>
                <c:pt idx="199">
                  <c:v>0.18960214229459751</c:v>
                </c:pt>
                <c:pt idx="200">
                  <c:v>9.2014205487943493E-2</c:v>
                </c:pt>
                <c:pt idx="201">
                  <c:v>0.11162349740302231</c:v>
                </c:pt>
                <c:pt idx="202">
                  <c:v>0.15037760362328739</c:v>
                </c:pt>
                <c:pt idx="203">
                  <c:v>0.33714524152930991</c:v>
                </c:pt>
                <c:pt idx="204">
                  <c:v>0.31396899976390247</c:v>
                </c:pt>
                <c:pt idx="205">
                  <c:v>0.20147014071146727</c:v>
                </c:pt>
                <c:pt idx="206">
                  <c:v>0.19846294592947067</c:v>
                </c:pt>
                <c:pt idx="207">
                  <c:v>0.32661708237174558</c:v>
                </c:pt>
                <c:pt idx="208">
                  <c:v>0.25776125412575213</c:v>
                </c:pt>
                <c:pt idx="209">
                  <c:v>0.32017394424477463</c:v>
                </c:pt>
                <c:pt idx="210">
                  <c:v>0.33733579644618888</c:v>
                </c:pt>
                <c:pt idx="211">
                  <c:v>0.38079422717690414</c:v>
                </c:pt>
                <c:pt idx="212">
                  <c:v>0.56367335381036476</c:v>
                </c:pt>
                <c:pt idx="213">
                  <c:v>0.56870519458420055</c:v>
                </c:pt>
                <c:pt idx="214">
                  <c:v>0.64809513682891084</c:v>
                </c:pt>
                <c:pt idx="215">
                  <c:v>6.6926459712593644E-2</c:v>
                </c:pt>
                <c:pt idx="216">
                  <c:v>7.8062012667709763E-2</c:v>
                </c:pt>
                <c:pt idx="217">
                  <c:v>0.63285074347859138</c:v>
                </c:pt>
                <c:pt idx="218">
                  <c:v>0.5393776019082932</c:v>
                </c:pt>
                <c:pt idx="219">
                  <c:v>0.30165438826059759</c:v>
                </c:pt>
                <c:pt idx="220">
                  <c:v>0.22186547165867193</c:v>
                </c:pt>
                <c:pt idx="221">
                  <c:v>5.0794795030556427E-3</c:v>
                </c:pt>
                <c:pt idx="222">
                  <c:v>2.4533945548170281E-2</c:v>
                </c:pt>
                <c:pt idx="223">
                  <c:v>0.11215943310674448</c:v>
                </c:pt>
                <c:pt idx="224">
                  <c:v>1.4202296148637408E-2</c:v>
                </c:pt>
                <c:pt idx="225">
                  <c:v>3.3507891164940337E-2</c:v>
                </c:pt>
                <c:pt idx="226">
                  <c:v>6.3347600179960065E-2</c:v>
                </c:pt>
                <c:pt idx="227">
                  <c:v>5.7184339587155152E-2</c:v>
                </c:pt>
                <c:pt idx="228">
                  <c:v>6.7593401921670113E-2</c:v>
                </c:pt>
                <c:pt idx="229">
                  <c:v>0.10326885526610899</c:v>
                </c:pt>
                <c:pt idx="230">
                  <c:v>8.3171266376527747E-2</c:v>
                </c:pt>
                <c:pt idx="231">
                  <c:v>1.7352407118293254E-2</c:v>
                </c:pt>
                <c:pt idx="232">
                  <c:v>1.2886276253941868E-2</c:v>
                </c:pt>
                <c:pt idx="233">
                  <c:v>4.1320642756979026E-2</c:v>
                </c:pt>
                <c:pt idx="234">
                  <c:v>1.7614420129001867E-2</c:v>
                </c:pt>
                <c:pt idx="235">
                  <c:v>0.1568088320679534</c:v>
                </c:pt>
                <c:pt idx="236">
                  <c:v>0.33444769848724165</c:v>
                </c:pt>
                <c:pt idx="237">
                  <c:v>8.9447668951229561E-2</c:v>
                </c:pt>
                <c:pt idx="238">
                  <c:v>5.8006107666195801E-2</c:v>
                </c:pt>
                <c:pt idx="239">
                  <c:v>0.13791412109117079</c:v>
                </c:pt>
                <c:pt idx="240">
                  <c:v>7.3506559186071352E-2</c:v>
                </c:pt>
                <c:pt idx="241">
                  <c:v>0.11222493635942163</c:v>
                </c:pt>
                <c:pt idx="242">
                  <c:v>0.23810432348145358</c:v>
                </c:pt>
                <c:pt idx="243">
                  <c:v>0.22297902695418353</c:v>
                </c:pt>
                <c:pt idx="244">
                  <c:v>8.2236356315590186E-3</c:v>
                </c:pt>
                <c:pt idx="245">
                  <c:v>4.638821257772973E-2</c:v>
                </c:pt>
                <c:pt idx="246">
                  <c:v>0.32629552094951225</c:v>
                </c:pt>
                <c:pt idx="247">
                  <c:v>0.29766464468844361</c:v>
                </c:pt>
                <c:pt idx="248">
                  <c:v>0.20724038178820925</c:v>
                </c:pt>
                <c:pt idx="249">
                  <c:v>0.19581899645777465</c:v>
                </c:pt>
                <c:pt idx="250">
                  <c:v>6.2103038379094144E-2</c:v>
                </c:pt>
                <c:pt idx="251">
                  <c:v>7.3006352529264001E-3</c:v>
                </c:pt>
                <c:pt idx="252">
                  <c:v>5.0020665680735529E-3</c:v>
                </c:pt>
                <c:pt idx="253">
                  <c:v>1.2880321412789398E-2</c:v>
                </c:pt>
                <c:pt idx="254">
                  <c:v>8.0432039446392226E-2</c:v>
                </c:pt>
                <c:pt idx="255">
                  <c:v>9.5956310330877648E-2</c:v>
                </c:pt>
                <c:pt idx="256">
                  <c:v>2.9917121950001822E-2</c:v>
                </c:pt>
                <c:pt idx="257">
                  <c:v>0.15352771459294326</c:v>
                </c:pt>
                <c:pt idx="258">
                  <c:v>4.8782058721022072E-2</c:v>
                </c:pt>
                <c:pt idx="259">
                  <c:v>0.11236785254708087</c:v>
                </c:pt>
                <c:pt idx="260">
                  <c:v>0.3534853256516835</c:v>
                </c:pt>
                <c:pt idx="261">
                  <c:v>0.3220675837312596</c:v>
                </c:pt>
                <c:pt idx="262">
                  <c:v>0.12826132358301934</c:v>
                </c:pt>
                <c:pt idx="263">
                  <c:v>0.15448644401849068</c:v>
                </c:pt>
                <c:pt idx="264">
                  <c:v>0.23252463732159057</c:v>
                </c:pt>
                <c:pt idx="265">
                  <c:v>0.14260653591931599</c:v>
                </c:pt>
                <c:pt idx="266">
                  <c:v>0.10045221540099138</c:v>
                </c:pt>
                <c:pt idx="267">
                  <c:v>0.15040737782904975</c:v>
                </c:pt>
                <c:pt idx="268">
                  <c:v>2.4295751902071541E-3</c:v>
                </c:pt>
                <c:pt idx="269">
                  <c:v>2.8196172856938418E-2</c:v>
                </c:pt>
                <c:pt idx="270">
                  <c:v>4.9270355695524494E-2</c:v>
                </c:pt>
                <c:pt idx="271">
                  <c:v>0.26809885836643749</c:v>
                </c:pt>
                <c:pt idx="272">
                  <c:v>2.6332307576215772E-2</c:v>
                </c:pt>
                <c:pt idx="273">
                  <c:v>1.4083199325588039E-2</c:v>
                </c:pt>
                <c:pt idx="274">
                  <c:v>7.7984599732727672E-2</c:v>
                </c:pt>
                <c:pt idx="275">
                  <c:v>0.50390461316303825</c:v>
                </c:pt>
                <c:pt idx="276">
                  <c:v>6.9772873783473591E-2</c:v>
                </c:pt>
                <c:pt idx="277">
                  <c:v>3.3626987987989701E-2</c:v>
                </c:pt>
                <c:pt idx="278">
                  <c:v>7.2535920078218977E-2</c:v>
                </c:pt>
                <c:pt idx="279">
                  <c:v>0.41344462121588899</c:v>
                </c:pt>
                <c:pt idx="280">
                  <c:v>0.22929711341695264</c:v>
                </c:pt>
                <c:pt idx="281">
                  <c:v>0.34692904554281567</c:v>
                </c:pt>
                <c:pt idx="282">
                  <c:v>9.4223451555509305E-2</c:v>
                </c:pt>
                <c:pt idx="283">
                  <c:v>0.2715705307583266</c:v>
                </c:pt>
                <c:pt idx="284">
                  <c:v>0.37062335848848788</c:v>
                </c:pt>
                <c:pt idx="285">
                  <c:v>0.41540971879620359</c:v>
                </c:pt>
                <c:pt idx="286">
                  <c:v>0.46135727312865066</c:v>
                </c:pt>
                <c:pt idx="287">
                  <c:v>0.1827778943338686</c:v>
                </c:pt>
                <c:pt idx="288">
                  <c:v>0.16509797095218956</c:v>
                </c:pt>
                <c:pt idx="289">
                  <c:v>0.24229653165279141</c:v>
                </c:pt>
                <c:pt idx="290">
                  <c:v>0.27676315224327919</c:v>
                </c:pt>
                <c:pt idx="291">
                  <c:v>0.22533714405056107</c:v>
                </c:pt>
                <c:pt idx="292">
                  <c:v>0.45828457509397691</c:v>
                </c:pt>
                <c:pt idx="293">
                  <c:v>0.38384310584696796</c:v>
                </c:pt>
                <c:pt idx="294">
                  <c:v>0.26497256676139153</c:v>
                </c:pt>
                <c:pt idx="295">
                  <c:v>0.19075738147817642</c:v>
                </c:pt>
                <c:pt idx="296">
                  <c:v>0.10306639066692505</c:v>
                </c:pt>
                <c:pt idx="297">
                  <c:v>0.4131171049525032</c:v>
                </c:pt>
                <c:pt idx="298">
                  <c:v>0.31089034688807626</c:v>
                </c:pt>
                <c:pt idx="299">
                  <c:v>0.4379547473994494</c:v>
                </c:pt>
                <c:pt idx="300">
                  <c:v>0.46812197267785488</c:v>
                </c:pt>
                <c:pt idx="301">
                  <c:v>0.3456308901715775</c:v>
                </c:pt>
                <c:pt idx="302">
                  <c:v>0.22572420872547153</c:v>
                </c:pt>
                <c:pt idx="303">
                  <c:v>0.50304116119593034</c:v>
                </c:pt>
                <c:pt idx="304">
                  <c:v>0.33046986459739275</c:v>
                </c:pt>
                <c:pt idx="305">
                  <c:v>0.49044071731730687</c:v>
                </c:pt>
                <c:pt idx="306">
                  <c:v>0.3374310739046284</c:v>
                </c:pt>
                <c:pt idx="307">
                  <c:v>0.58271098097480656</c:v>
                </c:pt>
                <c:pt idx="308">
                  <c:v>0.79101132448815525</c:v>
                </c:pt>
                <c:pt idx="309">
                  <c:v>0.57158733770199532</c:v>
                </c:pt>
                <c:pt idx="310">
                  <c:v>0.47103389000141199</c:v>
                </c:pt>
                <c:pt idx="311">
                  <c:v>0.44131923265059414</c:v>
                </c:pt>
                <c:pt idx="312">
                  <c:v>0.61228272213796509</c:v>
                </c:pt>
                <c:pt idx="313">
                  <c:v>0.46403099680610904</c:v>
                </c:pt>
                <c:pt idx="314">
                  <c:v>0.56422715403754431</c:v>
                </c:pt>
                <c:pt idx="315">
                  <c:v>0.12362845716639884</c:v>
                </c:pt>
                <c:pt idx="316">
                  <c:v>0.62306693946508573</c:v>
                </c:pt>
                <c:pt idx="317">
                  <c:v>0.70486263753539313</c:v>
                </c:pt>
                <c:pt idx="318">
                  <c:v>0.69384618140332643</c:v>
                </c:pt>
                <c:pt idx="319">
                  <c:v>0.20189888927444499</c:v>
                </c:pt>
                <c:pt idx="320">
                  <c:v>0.1882444385118347</c:v>
                </c:pt>
                <c:pt idx="321">
                  <c:v>0.20985455705414294</c:v>
                </c:pt>
                <c:pt idx="322">
                  <c:v>0.67243852746020216</c:v>
                </c:pt>
                <c:pt idx="323">
                  <c:v>0.51985763261050133</c:v>
                </c:pt>
                <c:pt idx="324">
                  <c:v>0.11307647864422464</c:v>
                </c:pt>
                <c:pt idx="325">
                  <c:v>9.2043979693705827E-2</c:v>
                </c:pt>
                <c:pt idx="326">
                  <c:v>0.50812659554013839</c:v>
                </c:pt>
                <c:pt idx="327">
                  <c:v>0.72145877982732298</c:v>
                </c:pt>
                <c:pt idx="328">
                  <c:v>0.52958784305363493</c:v>
                </c:pt>
                <c:pt idx="329">
                  <c:v>0.23506735449369465</c:v>
                </c:pt>
                <c:pt idx="330">
                  <c:v>0.34995410484826966</c:v>
                </c:pt>
                <c:pt idx="331">
                  <c:v>0.34068837201502872</c:v>
                </c:pt>
                <c:pt idx="332">
                  <c:v>0.28907776374658406</c:v>
                </c:pt>
                <c:pt idx="333">
                  <c:v>3.712843458564119E-2</c:v>
                </c:pt>
                <c:pt idx="334">
                  <c:v>4.9115529825560313E-2</c:v>
                </c:pt>
                <c:pt idx="335">
                  <c:v>7.4768985510394667E-2</c:v>
                </c:pt>
                <c:pt idx="336">
                  <c:v>0.12327116669725072</c:v>
                </c:pt>
                <c:pt idx="337">
                  <c:v>0.31905443410811057</c:v>
                </c:pt>
                <c:pt idx="338">
                  <c:v>0.49809864303938139</c:v>
                </c:pt>
                <c:pt idx="339">
                  <c:v>0.28836913764944028</c:v>
                </c:pt>
                <c:pt idx="340">
                  <c:v>0.1855349857874615</c:v>
                </c:pt>
                <c:pt idx="341">
                  <c:v>0.22617082181190667</c:v>
                </c:pt>
                <c:pt idx="342">
                  <c:v>0.3959195237041741</c:v>
                </c:pt>
                <c:pt idx="343">
                  <c:v>0.77738664793130718</c:v>
                </c:pt>
                <c:pt idx="344">
                  <c:v>0.66387546588295232</c:v>
                </c:pt>
                <c:pt idx="345">
                  <c:v>0.28059806994546888</c:v>
                </c:pt>
                <c:pt idx="346">
                  <c:v>0.20560875531243289</c:v>
                </c:pt>
                <c:pt idx="347">
                  <c:v>0.12379519271866796</c:v>
                </c:pt>
                <c:pt idx="348">
                  <c:v>0.10413230723321693</c:v>
                </c:pt>
                <c:pt idx="349">
                  <c:v>4.6477535195016753E-2</c:v>
                </c:pt>
                <c:pt idx="350">
                  <c:v>6.8939196022128002E-2</c:v>
                </c:pt>
                <c:pt idx="351">
                  <c:v>0.28093154105000712</c:v>
                </c:pt>
                <c:pt idx="352">
                  <c:v>0.53837718859467842</c:v>
                </c:pt>
                <c:pt idx="353">
                  <c:v>0.6491729630775076</c:v>
                </c:pt>
                <c:pt idx="354">
                  <c:v>0.825376712779051</c:v>
                </c:pt>
                <c:pt idx="355">
                  <c:v>0.77105665178623328</c:v>
                </c:pt>
                <c:pt idx="356">
                  <c:v>0.78624149672502797</c:v>
                </c:pt>
                <c:pt idx="357">
                  <c:v>0.58600996297327412</c:v>
                </c:pt>
                <c:pt idx="358">
                  <c:v>0.5859146855148345</c:v>
                </c:pt>
                <c:pt idx="359">
                  <c:v>0.48751689031144485</c:v>
                </c:pt>
                <c:pt idx="360">
                  <c:v>0.2481084566176007</c:v>
                </c:pt>
                <c:pt idx="361">
                  <c:v>0.5103537061311616</c:v>
                </c:pt>
                <c:pt idx="362">
                  <c:v>0.6303020714653349</c:v>
                </c:pt>
                <c:pt idx="363">
                  <c:v>0.38740410085614418</c:v>
                </c:pt>
                <c:pt idx="364">
                  <c:v>0.49589535181296807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72-4E13-8388-372A3FA52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01696"/>
        <c:axId val="204399744"/>
      </c:lineChart>
      <c:catAx>
        <c:axId val="204701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399744"/>
        <c:crossesAt val="0"/>
        <c:auto val="1"/>
        <c:lblAlgn val="ctr"/>
        <c:lblOffset val="100"/>
        <c:noMultiLvlLbl val="0"/>
      </c:catAx>
      <c:valAx>
        <c:axId val="20439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7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Solarstrom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kombiniert!$D$1:$D$365</c:f>
              <c:numCache>
                <c:formatCode>General</c:formatCode>
                <c:ptCount val="365"/>
                <c:pt idx="0">
                  <c:v>5.2074040124309086E-2</c:v>
                </c:pt>
                <c:pt idx="1">
                  <c:v>3.4088578278284959E-2</c:v>
                </c:pt>
                <c:pt idx="2">
                  <c:v>4.0482975365335634E-2</c:v>
                </c:pt>
                <c:pt idx="3">
                  <c:v>1.2763696235251169E-2</c:v>
                </c:pt>
                <c:pt idx="4">
                  <c:v>1.8115134530083371E-2</c:v>
                </c:pt>
                <c:pt idx="5">
                  <c:v>2.0772727388329901E-2</c:v>
                </c:pt>
                <c:pt idx="6">
                  <c:v>4.9756663770476071E-2</c:v>
                </c:pt>
                <c:pt idx="7">
                  <c:v>1.3787134408363945E-2</c:v>
                </c:pt>
                <c:pt idx="8">
                  <c:v>2.5457675973696289E-2</c:v>
                </c:pt>
                <c:pt idx="9">
                  <c:v>3.0272297243121925E-2</c:v>
                </c:pt>
                <c:pt idx="10">
                  <c:v>1.1821129198433407E-2</c:v>
                </c:pt>
                <c:pt idx="11">
                  <c:v>1.5366910225988979E-2</c:v>
                </c:pt>
                <c:pt idx="12">
                  <c:v>3.1418436450613346E-2</c:v>
                </c:pt>
                <c:pt idx="13">
                  <c:v>2.2511456818672726E-2</c:v>
                </c:pt>
                <c:pt idx="14">
                  <c:v>1.3081603460686745E-2</c:v>
                </c:pt>
                <c:pt idx="15">
                  <c:v>2.0781093367946625E-2</c:v>
                </c:pt>
                <c:pt idx="16">
                  <c:v>4.1180140333396106E-2</c:v>
                </c:pt>
                <c:pt idx="17">
                  <c:v>1.0715425559089492E-2</c:v>
                </c:pt>
                <c:pt idx="18">
                  <c:v>1.9901271178254309E-2</c:v>
                </c:pt>
                <c:pt idx="19">
                  <c:v>2.1612114009874714E-2</c:v>
                </c:pt>
                <c:pt idx="20">
                  <c:v>1.0965010617655145E-2</c:v>
                </c:pt>
                <c:pt idx="21">
                  <c:v>5.0725723076080129E-3</c:v>
                </c:pt>
                <c:pt idx="22">
                  <c:v>6.1113481100181196E-3</c:v>
                </c:pt>
                <c:pt idx="23">
                  <c:v>7.2072914398091858E-3</c:v>
                </c:pt>
                <c:pt idx="24">
                  <c:v>5.7962295444547859E-3</c:v>
                </c:pt>
                <c:pt idx="25">
                  <c:v>4.9387166337404023E-3</c:v>
                </c:pt>
                <c:pt idx="26">
                  <c:v>1.0425404932376337E-2</c:v>
                </c:pt>
                <c:pt idx="27">
                  <c:v>1.2027490028979307E-2</c:v>
                </c:pt>
                <c:pt idx="28">
                  <c:v>3.2816949376542656E-2</c:v>
                </c:pt>
                <c:pt idx="29">
                  <c:v>2.1278869155141805E-2</c:v>
                </c:pt>
                <c:pt idx="30">
                  <c:v>3.6633230411705693E-2</c:v>
                </c:pt>
                <c:pt idx="31">
                  <c:v>1.9168055512417962E-2</c:v>
                </c:pt>
                <c:pt idx="32">
                  <c:v>1.3904253076992501E-2</c:v>
                </c:pt>
                <c:pt idx="33">
                  <c:v>2.2393675957185132E-2</c:v>
                </c:pt>
                <c:pt idx="34">
                  <c:v>4.4115347655043768E-2</c:v>
                </c:pt>
                <c:pt idx="35">
                  <c:v>1.4282515268324733E-2</c:v>
                </c:pt>
                <c:pt idx="36">
                  <c:v>2.733463923297539E-2</c:v>
                </c:pt>
                <c:pt idx="37">
                  <c:v>9.7961594100293647E-2</c:v>
                </c:pt>
                <c:pt idx="38">
                  <c:v>0.11722248319080414</c:v>
                </c:pt>
                <c:pt idx="39">
                  <c:v>0.11191572790581347</c:v>
                </c:pt>
                <c:pt idx="40">
                  <c:v>0.11041237817103153</c:v>
                </c:pt>
                <c:pt idx="41">
                  <c:v>9.170571939749135E-2</c:v>
                </c:pt>
                <c:pt idx="42">
                  <c:v>7.3320514207793938E-2</c:v>
                </c:pt>
                <c:pt idx="43">
                  <c:v>8.2322600131184101E-2</c:v>
                </c:pt>
                <c:pt idx="44">
                  <c:v>8.0845576336458239E-2</c:v>
                </c:pt>
                <c:pt idx="45">
                  <c:v>9.3651067810057109E-2</c:v>
                </c:pt>
                <c:pt idx="46">
                  <c:v>0.10634155649288464</c:v>
                </c:pt>
                <c:pt idx="47">
                  <c:v>3.8040983381049234E-2</c:v>
                </c:pt>
                <c:pt idx="48">
                  <c:v>4.770953126059619E-2</c:v>
                </c:pt>
                <c:pt idx="49">
                  <c:v>4.0323026711174464E-2</c:v>
                </c:pt>
                <c:pt idx="50">
                  <c:v>0.13378011391029196</c:v>
                </c:pt>
                <c:pt idx="51">
                  <c:v>0.13472230544914149</c:v>
                </c:pt>
                <c:pt idx="52">
                  <c:v>9.8453473506604786E-2</c:v>
                </c:pt>
                <c:pt idx="53">
                  <c:v>5.5683519946006441E-2</c:v>
                </c:pt>
                <c:pt idx="54">
                  <c:v>4.7480911254845937E-2</c:v>
                </c:pt>
                <c:pt idx="55">
                  <c:v>5.4054082814113745E-2</c:v>
                </c:pt>
                <c:pt idx="56">
                  <c:v>4.4697289487862585E-2</c:v>
                </c:pt>
                <c:pt idx="57">
                  <c:v>9.11598025352756E-2</c:v>
                </c:pt>
                <c:pt idx="58">
                  <c:v>8.9092523452976358E-2</c:v>
                </c:pt>
                <c:pt idx="59">
                  <c:v>0.11951377683812932</c:v>
                </c:pt>
                <c:pt idx="60">
                  <c:v>9.5674321801356113E-2</c:v>
                </c:pt>
                <c:pt idx="61">
                  <c:v>0.10021680858710931</c:v>
                </c:pt>
                <c:pt idx="62">
                  <c:v>8.1415234229718858E-2</c:v>
                </c:pt>
                <c:pt idx="63">
                  <c:v>3.8825120319067132E-2</c:v>
                </c:pt>
                <c:pt idx="64">
                  <c:v>4.2279116632984289E-2</c:v>
                </c:pt>
                <c:pt idx="65">
                  <c:v>8.4697218775014627E-2</c:v>
                </c:pt>
                <c:pt idx="66">
                  <c:v>3.6357783509962174E-2</c:v>
                </c:pt>
                <c:pt idx="67">
                  <c:v>8.8636976323518551E-2</c:v>
                </c:pt>
                <c:pt idx="68">
                  <c:v>5.4431404062546977E-2</c:v>
                </c:pt>
                <c:pt idx="69">
                  <c:v>0.12503466656380086</c:v>
                </c:pt>
                <c:pt idx="70">
                  <c:v>6.386728164204096E-2</c:v>
                </c:pt>
                <c:pt idx="71">
                  <c:v>0.11357317839702161</c:v>
                </c:pt>
                <c:pt idx="72">
                  <c:v>6.8958829993233578E-2</c:v>
                </c:pt>
                <c:pt idx="73">
                  <c:v>0.1089742717511606</c:v>
                </c:pt>
                <c:pt idx="74">
                  <c:v>0.16708535156805598</c:v>
                </c:pt>
                <c:pt idx="75">
                  <c:v>0.1355961891571531</c:v>
                </c:pt>
                <c:pt idx="76">
                  <c:v>0.16025304411841509</c:v>
                </c:pt>
                <c:pt idx="77">
                  <c:v>9.6383010288076165E-2</c:v>
                </c:pt>
                <c:pt idx="78">
                  <c:v>8.3579830326050208E-2</c:v>
                </c:pt>
                <c:pt idx="79">
                  <c:v>0.1144222284869367</c:v>
                </c:pt>
                <c:pt idx="80">
                  <c:v>0.17278238134479582</c:v>
                </c:pt>
                <c:pt idx="81">
                  <c:v>5.7757423620609823E-2</c:v>
                </c:pt>
                <c:pt idx="82">
                  <c:v>4.8247236957071407E-2</c:v>
                </c:pt>
                <c:pt idx="83">
                  <c:v>0.11996238353069386</c:v>
                </c:pt>
                <c:pt idx="84">
                  <c:v>8.8806235903841971E-2</c:v>
                </c:pt>
                <c:pt idx="85">
                  <c:v>0.12559473688243206</c:v>
                </c:pt>
                <c:pt idx="86">
                  <c:v>0.18231458551471777</c:v>
                </c:pt>
                <c:pt idx="87">
                  <c:v>8.9514924390562023E-2</c:v>
                </c:pt>
                <c:pt idx="88">
                  <c:v>6.8515727677264923E-2</c:v>
                </c:pt>
                <c:pt idx="89">
                  <c:v>0.10560008889788378</c:v>
                </c:pt>
                <c:pt idx="90">
                  <c:v>5.9022240398279649E-2</c:v>
                </c:pt>
                <c:pt idx="91">
                  <c:v>7.1608146659434158E-2</c:v>
                </c:pt>
                <c:pt idx="92">
                  <c:v>0.10309752086247259</c:v>
                </c:pt>
                <c:pt idx="93">
                  <c:v>0.21891902929528681</c:v>
                </c:pt>
                <c:pt idx="94">
                  <c:v>0.2146330401437857</c:v>
                </c:pt>
                <c:pt idx="95">
                  <c:v>0.19096098203908327</c:v>
                </c:pt>
                <c:pt idx="96">
                  <c:v>0.10419533562759394</c:v>
                </c:pt>
                <c:pt idx="97">
                  <c:v>7.4155131600182667E-2</c:v>
                </c:pt>
                <c:pt idx="98">
                  <c:v>0.17408088377637693</c:v>
                </c:pt>
                <c:pt idx="99">
                  <c:v>0.19086528212182488</c:v>
                </c:pt>
                <c:pt idx="100">
                  <c:v>0.12897477848914352</c:v>
                </c:pt>
                <c:pt idx="101">
                  <c:v>7.3501637879475334E-2</c:v>
                </c:pt>
                <c:pt idx="102">
                  <c:v>0.10579762567083455</c:v>
                </c:pt>
                <c:pt idx="103">
                  <c:v>0.18200757120872255</c:v>
                </c:pt>
                <c:pt idx="104">
                  <c:v>0.11095174978603686</c:v>
                </c:pt>
                <c:pt idx="105">
                  <c:v>3.4816997040280455E-2</c:v>
                </c:pt>
                <c:pt idx="106">
                  <c:v>8.6840839203620943E-2</c:v>
                </c:pt>
                <c:pt idx="107">
                  <c:v>9.1485019474003518E-2</c:v>
                </c:pt>
                <c:pt idx="108">
                  <c:v>7.6108777053929128E-2</c:v>
                </c:pt>
                <c:pt idx="109">
                  <c:v>7.144819108344512E-2</c:v>
                </c:pt>
                <c:pt idx="110">
                  <c:v>0.18691150839737791</c:v>
                </c:pt>
                <c:pt idx="111">
                  <c:v>0.15384171841790079</c:v>
                </c:pt>
                <c:pt idx="112">
                  <c:v>0.154322952287543</c:v>
                </c:pt>
                <c:pt idx="113">
                  <c:v>0.12214043725521875</c:v>
                </c:pt>
                <c:pt idx="114">
                  <c:v>9.4034738698102263E-2</c:v>
                </c:pt>
                <c:pt idx="115">
                  <c:v>0.17393186533378885</c:v>
                </c:pt>
                <c:pt idx="116">
                  <c:v>0.18204585117562591</c:v>
                </c:pt>
                <c:pt idx="117">
                  <c:v>6.1541882505525766E-2</c:v>
                </c:pt>
                <c:pt idx="118">
                  <c:v>0.13657061763611011</c:v>
                </c:pt>
                <c:pt idx="119">
                  <c:v>0.16071433961872891</c:v>
                </c:pt>
                <c:pt idx="120">
                  <c:v>0.11090903640646656</c:v>
                </c:pt>
                <c:pt idx="121">
                  <c:v>0.15896726391958541</c:v>
                </c:pt>
                <c:pt idx="122">
                  <c:v>0.21488506925090997</c:v>
                </c:pt>
                <c:pt idx="123">
                  <c:v>0.23648158593167035</c:v>
                </c:pt>
                <c:pt idx="124">
                  <c:v>0.13488991939162645</c:v>
                </c:pt>
                <c:pt idx="125">
                  <c:v>0.19500312252807106</c:v>
                </c:pt>
                <c:pt idx="126">
                  <c:v>0.15301789637145694</c:v>
                </c:pt>
                <c:pt idx="127">
                  <c:v>8.6443128480753639E-2</c:v>
                </c:pt>
                <c:pt idx="128">
                  <c:v>0.15267960166502076</c:v>
                </c:pt>
                <c:pt idx="129">
                  <c:v>0.10716605682320696</c:v>
                </c:pt>
                <c:pt idx="130">
                  <c:v>9.2531074583325795E-2</c:v>
                </c:pt>
                <c:pt idx="131">
                  <c:v>0.10128190271246379</c:v>
                </c:pt>
                <c:pt idx="132">
                  <c:v>9.7945148499583357E-2</c:v>
                </c:pt>
                <c:pt idx="133">
                  <c:v>0.1385119823930675</c:v>
                </c:pt>
                <c:pt idx="134">
                  <c:v>0.1608503019240855</c:v>
                </c:pt>
                <c:pt idx="135">
                  <c:v>7.0541918664974848E-2</c:v>
                </c:pt>
                <c:pt idx="136">
                  <c:v>0.16876830011328225</c:v>
                </c:pt>
                <c:pt idx="137">
                  <c:v>0.19505067399283119</c:v>
                </c:pt>
                <c:pt idx="138">
                  <c:v>0.11690595541935511</c:v>
                </c:pt>
                <c:pt idx="139">
                  <c:v>0.17408727110001959</c:v>
                </c:pt>
                <c:pt idx="140">
                  <c:v>0.19464580723573086</c:v>
                </c:pt>
                <c:pt idx="141">
                  <c:v>0.20351619333340853</c:v>
                </c:pt>
                <c:pt idx="142">
                  <c:v>0.13559503968335485</c:v>
                </c:pt>
                <c:pt idx="143">
                  <c:v>0.14660116585540064</c:v>
                </c:pt>
                <c:pt idx="144">
                  <c:v>0.20863408955487459</c:v>
                </c:pt>
                <c:pt idx="145">
                  <c:v>0.23791220571431007</c:v>
                </c:pt>
                <c:pt idx="146">
                  <c:v>0.2457717835325158</c:v>
                </c:pt>
                <c:pt idx="147">
                  <c:v>0.24975116182629709</c:v>
                </c:pt>
                <c:pt idx="148">
                  <c:v>0.24852025819564982</c:v>
                </c:pt>
                <c:pt idx="149">
                  <c:v>0.23781302694495327</c:v>
                </c:pt>
                <c:pt idx="150">
                  <c:v>0.26255745059283253</c:v>
                </c:pt>
                <c:pt idx="151">
                  <c:v>0.24199177008178221</c:v>
                </c:pt>
                <c:pt idx="152">
                  <c:v>0.24955122822414305</c:v>
                </c:pt>
                <c:pt idx="153">
                  <c:v>0.24024468330982029</c:v>
                </c:pt>
                <c:pt idx="154">
                  <c:v>0.23517354118038519</c:v>
                </c:pt>
                <c:pt idx="155">
                  <c:v>0.23120546697420577</c:v>
                </c:pt>
                <c:pt idx="156">
                  <c:v>0.22672703820867429</c:v>
                </c:pt>
                <c:pt idx="157">
                  <c:v>0.22222835727808915</c:v>
                </c:pt>
                <c:pt idx="158">
                  <c:v>0.1919851241312982</c:v>
                </c:pt>
                <c:pt idx="159">
                  <c:v>0.23640487281564737</c:v>
                </c:pt>
                <c:pt idx="160">
                  <c:v>0.22650966497043173</c:v>
                </c:pt>
                <c:pt idx="161">
                  <c:v>0.24604490338118698</c:v>
                </c:pt>
                <c:pt idx="162">
                  <c:v>0.24943376566683184</c:v>
                </c:pt>
                <c:pt idx="163">
                  <c:v>0.26193070164927368</c:v>
                </c:pt>
                <c:pt idx="164">
                  <c:v>0.23629821141303145</c:v>
                </c:pt>
                <c:pt idx="165">
                  <c:v>0.22142367125329057</c:v>
                </c:pt>
                <c:pt idx="166">
                  <c:v>0.21691148887933634</c:v>
                </c:pt>
                <c:pt idx="167">
                  <c:v>0.23205335761778545</c:v>
                </c:pt>
                <c:pt idx="168">
                  <c:v>0.2246586170845277</c:v>
                </c:pt>
                <c:pt idx="169">
                  <c:v>0.19193651893516944</c:v>
                </c:pt>
                <c:pt idx="170">
                  <c:v>0.23951965580089946</c:v>
                </c:pt>
                <c:pt idx="171">
                  <c:v>0.16061857089619794</c:v>
                </c:pt>
                <c:pt idx="172">
                  <c:v>0.16605155170792502</c:v>
                </c:pt>
                <c:pt idx="173">
                  <c:v>0.16758666581899204</c:v>
                </c:pt>
                <c:pt idx="174">
                  <c:v>0.24271814773503997</c:v>
                </c:pt>
                <c:pt idx="175">
                  <c:v>0.25481679113809325</c:v>
                </c:pt>
                <c:pt idx="176">
                  <c:v>0.21867612752767812</c:v>
                </c:pt>
                <c:pt idx="177">
                  <c:v>0.18752289709780964</c:v>
                </c:pt>
                <c:pt idx="178">
                  <c:v>0.17951924146860535</c:v>
                </c:pt>
                <c:pt idx="179">
                  <c:v>0.18350351740682766</c:v>
                </c:pt>
                <c:pt idx="180">
                  <c:v>9.3085701308281227E-2</c:v>
                </c:pt>
                <c:pt idx="181">
                  <c:v>0.16665172367177511</c:v>
                </c:pt>
                <c:pt idx="182">
                  <c:v>0.20757442041161106</c:v>
                </c:pt>
                <c:pt idx="183">
                  <c:v>0.17061978171496511</c:v>
                </c:pt>
                <c:pt idx="184">
                  <c:v>0.19878426543674754</c:v>
                </c:pt>
                <c:pt idx="185">
                  <c:v>0.20964909035297438</c:v>
                </c:pt>
                <c:pt idx="186">
                  <c:v>0.230123195593082</c:v>
                </c:pt>
                <c:pt idx="187">
                  <c:v>0.24827420763023911</c:v>
                </c:pt>
                <c:pt idx="188">
                  <c:v>0.21035273245606459</c:v>
                </c:pt>
                <c:pt idx="189">
                  <c:v>0.22781890198830568</c:v>
                </c:pt>
                <c:pt idx="190">
                  <c:v>0.19562593294348768</c:v>
                </c:pt>
                <c:pt idx="191">
                  <c:v>0.22042663142053545</c:v>
                </c:pt>
                <c:pt idx="192">
                  <c:v>0.1745220411645455</c:v>
                </c:pt>
                <c:pt idx="193">
                  <c:v>0.20118121420395368</c:v>
                </c:pt>
                <c:pt idx="194">
                  <c:v>0.20833043282390076</c:v>
                </c:pt>
                <c:pt idx="195">
                  <c:v>0.20168208921245109</c:v>
                </c:pt>
                <c:pt idx="196">
                  <c:v>0.19232526063548058</c:v>
                </c:pt>
                <c:pt idx="197">
                  <c:v>0.20617385034763572</c:v>
                </c:pt>
                <c:pt idx="198">
                  <c:v>0.17551439138245328</c:v>
                </c:pt>
                <c:pt idx="199">
                  <c:v>0.20467122532214346</c:v>
                </c:pt>
                <c:pt idx="200">
                  <c:v>0.2104910437854888</c:v>
                </c:pt>
                <c:pt idx="201">
                  <c:v>0.13521610986768778</c:v>
                </c:pt>
                <c:pt idx="202">
                  <c:v>0.20187814216483882</c:v>
                </c:pt>
                <c:pt idx="203">
                  <c:v>0.16879084937830696</c:v>
                </c:pt>
                <c:pt idx="204">
                  <c:v>9.6670219468442758E-2</c:v>
                </c:pt>
                <c:pt idx="205">
                  <c:v>0.12641655509373717</c:v>
                </c:pt>
                <c:pt idx="206">
                  <c:v>0.13446815442604421</c:v>
                </c:pt>
                <c:pt idx="207">
                  <c:v>9.0083645965279666E-2</c:v>
                </c:pt>
                <c:pt idx="208">
                  <c:v>9.4897685926307124E-2</c:v>
                </c:pt>
                <c:pt idx="209">
                  <c:v>0.1467040071805441</c:v>
                </c:pt>
                <c:pt idx="210">
                  <c:v>0.17186592650822408</c:v>
                </c:pt>
                <c:pt idx="211">
                  <c:v>0.1560541216153096</c:v>
                </c:pt>
                <c:pt idx="212">
                  <c:v>0.12335255284704133</c:v>
                </c:pt>
                <c:pt idx="213">
                  <c:v>9.712067839146285E-2</c:v>
                </c:pt>
                <c:pt idx="214">
                  <c:v>0.17507807139820158</c:v>
                </c:pt>
                <c:pt idx="215">
                  <c:v>0.12939990100397622</c:v>
                </c:pt>
                <c:pt idx="216">
                  <c:v>0.15555034317752975</c:v>
                </c:pt>
                <c:pt idx="217">
                  <c:v>8.4614815801139234E-2</c:v>
                </c:pt>
                <c:pt idx="218">
                  <c:v>0.1302342481558712</c:v>
                </c:pt>
                <c:pt idx="219">
                  <c:v>0.18631172145131572</c:v>
                </c:pt>
                <c:pt idx="220">
                  <c:v>9.1122723585920148E-2</c:v>
                </c:pt>
                <c:pt idx="221">
                  <c:v>0.22236352814583749</c:v>
                </c:pt>
                <c:pt idx="222">
                  <c:v>0.22640710818278134</c:v>
                </c:pt>
                <c:pt idx="223">
                  <c:v>0.13875393379330134</c:v>
                </c:pt>
                <c:pt idx="224">
                  <c:v>0.15132787911121956</c:v>
                </c:pt>
                <c:pt idx="225">
                  <c:v>0.17491253692326561</c:v>
                </c:pt>
                <c:pt idx="226">
                  <c:v>0.15984222492687755</c:v>
                </c:pt>
                <c:pt idx="227">
                  <c:v>0.18902301595611368</c:v>
                </c:pt>
                <c:pt idx="228">
                  <c:v>0.15653687524993035</c:v>
                </c:pt>
                <c:pt idx="229">
                  <c:v>0.21802625791142655</c:v>
                </c:pt>
                <c:pt idx="230">
                  <c:v>0.17979980880020571</c:v>
                </c:pt>
                <c:pt idx="231">
                  <c:v>0.20204550630289067</c:v>
                </c:pt>
                <c:pt idx="232">
                  <c:v>0.19700337959455888</c:v>
                </c:pt>
                <c:pt idx="233">
                  <c:v>0.2013326400963116</c:v>
                </c:pt>
                <c:pt idx="234">
                  <c:v>0.1941118661049516</c:v>
                </c:pt>
                <c:pt idx="235">
                  <c:v>0.16585352928685057</c:v>
                </c:pt>
                <c:pt idx="236">
                  <c:v>9.1771511931233701E-2</c:v>
                </c:pt>
                <c:pt idx="237">
                  <c:v>7.536757944725668E-2</c:v>
                </c:pt>
                <c:pt idx="238">
                  <c:v>6.4479682853887832E-2</c:v>
                </c:pt>
                <c:pt idx="239">
                  <c:v>5.5755749033673814E-2</c:v>
                </c:pt>
                <c:pt idx="240">
                  <c:v>6.4805411981987623E-2</c:v>
                </c:pt>
                <c:pt idx="241">
                  <c:v>0.14049605064645806</c:v>
                </c:pt>
                <c:pt idx="242">
                  <c:v>0.13214323443940693</c:v>
                </c:pt>
                <c:pt idx="243">
                  <c:v>0.12839222073899642</c:v>
                </c:pt>
                <c:pt idx="244">
                  <c:v>0.19602316609859696</c:v>
                </c:pt>
                <c:pt idx="245">
                  <c:v>0.16404389674522893</c:v>
                </c:pt>
                <c:pt idx="246">
                  <c:v>0.20700853287335635</c:v>
                </c:pt>
                <c:pt idx="247">
                  <c:v>0.20660771364344488</c:v>
                </c:pt>
                <c:pt idx="248">
                  <c:v>0.20362147765900504</c:v>
                </c:pt>
                <c:pt idx="249">
                  <c:v>0.2002596395485223</c:v>
                </c:pt>
                <c:pt idx="250">
                  <c:v>0.19453668418634248</c:v>
                </c:pt>
                <c:pt idx="251">
                  <c:v>0.18696358972980304</c:v>
                </c:pt>
                <c:pt idx="252">
                  <c:v>0.18562044714480164</c:v>
                </c:pt>
                <c:pt idx="253">
                  <c:v>0.18608895439036041</c:v>
                </c:pt>
                <c:pt idx="254">
                  <c:v>0.16045245026794261</c:v>
                </c:pt>
                <c:pt idx="255">
                  <c:v>7.2909283364097133E-2</c:v>
                </c:pt>
                <c:pt idx="256">
                  <c:v>0.14067427753899922</c:v>
                </c:pt>
                <c:pt idx="257">
                  <c:v>0.16482960861313489</c:v>
                </c:pt>
                <c:pt idx="258">
                  <c:v>0.16188451632448064</c:v>
                </c:pt>
                <c:pt idx="259">
                  <c:v>0.15810460517617636</c:v>
                </c:pt>
                <c:pt idx="260">
                  <c:v>5.9643759513218791E-2</c:v>
                </c:pt>
                <c:pt idx="261">
                  <c:v>0.1467768166752012</c:v>
                </c:pt>
                <c:pt idx="262">
                  <c:v>0.18025053123678225</c:v>
                </c:pt>
                <c:pt idx="263">
                  <c:v>0.11445114394763813</c:v>
                </c:pt>
                <c:pt idx="264">
                  <c:v>7.9586507025304634E-2</c:v>
                </c:pt>
                <c:pt idx="265">
                  <c:v>0.12129825125596042</c:v>
                </c:pt>
                <c:pt idx="266">
                  <c:v>0.17602467551480161</c:v>
                </c:pt>
                <c:pt idx="267">
                  <c:v>0.18129637743933275</c:v>
                </c:pt>
                <c:pt idx="268">
                  <c:v>0.17362506899930505</c:v>
                </c:pt>
                <c:pt idx="269">
                  <c:v>0.16754774696697169</c:v>
                </c:pt>
                <c:pt idx="270">
                  <c:v>0.15696850828609613</c:v>
                </c:pt>
                <c:pt idx="271">
                  <c:v>0.13525525463923571</c:v>
                </c:pt>
                <c:pt idx="272">
                  <c:v>0.12285109396786914</c:v>
                </c:pt>
                <c:pt idx="273">
                  <c:v>0.16464905225790841</c:v>
                </c:pt>
                <c:pt idx="274">
                  <c:v>0.15807001269115226</c:v>
                </c:pt>
                <c:pt idx="275">
                  <c:v>0.10984221782689535</c:v>
                </c:pt>
                <c:pt idx="276">
                  <c:v>0.14316544956019991</c:v>
                </c:pt>
                <c:pt idx="277">
                  <c:v>8.9389067109522158E-2</c:v>
                </c:pt>
                <c:pt idx="278">
                  <c:v>0.14498987800230639</c:v>
                </c:pt>
                <c:pt idx="279">
                  <c:v>0.10000008032241078</c:v>
                </c:pt>
                <c:pt idx="280">
                  <c:v>0.10738102290463297</c:v>
                </c:pt>
                <c:pt idx="281">
                  <c:v>6.9513233719593226E-2</c:v>
                </c:pt>
                <c:pt idx="282">
                  <c:v>0.11805544854708067</c:v>
                </c:pt>
                <c:pt idx="283">
                  <c:v>0.14812350889635167</c:v>
                </c:pt>
                <c:pt idx="284">
                  <c:v>7.0095835416167415E-2</c:v>
                </c:pt>
                <c:pt idx="285">
                  <c:v>0.13744247779249158</c:v>
                </c:pt>
                <c:pt idx="286">
                  <c:v>4.5032072632935016E-2</c:v>
                </c:pt>
                <c:pt idx="287">
                  <c:v>9.24632488508558E-2</c:v>
                </c:pt>
                <c:pt idx="288">
                  <c:v>0.14617753996425695</c:v>
                </c:pt>
                <c:pt idx="289">
                  <c:v>7.8130718678217789E-2</c:v>
                </c:pt>
                <c:pt idx="290">
                  <c:v>5.863535986564343E-2</c:v>
                </c:pt>
                <c:pt idx="291">
                  <c:v>4.0496762827177221E-2</c:v>
                </c:pt>
                <c:pt idx="292">
                  <c:v>3.7529589560724559E-2</c:v>
                </c:pt>
                <c:pt idx="293">
                  <c:v>7.6365739388822962E-2</c:v>
                </c:pt>
                <c:pt idx="294">
                  <c:v>0.11982703329788789</c:v>
                </c:pt>
                <c:pt idx="295">
                  <c:v>4.4353031199739705E-2</c:v>
                </c:pt>
                <c:pt idx="296">
                  <c:v>1.4411795709586884E-2</c:v>
                </c:pt>
                <c:pt idx="297">
                  <c:v>4.6542081111810976E-2</c:v>
                </c:pt>
                <c:pt idx="298">
                  <c:v>3.8598353217251809E-2</c:v>
                </c:pt>
                <c:pt idx="299">
                  <c:v>5.7556027470856336E-2</c:v>
                </c:pt>
                <c:pt idx="300">
                  <c:v>5.9813774181616618E-2</c:v>
                </c:pt>
                <c:pt idx="301">
                  <c:v>4.5658270374831084E-2</c:v>
                </c:pt>
                <c:pt idx="302">
                  <c:v>4.942470447218484E-2</c:v>
                </c:pt>
                <c:pt idx="303">
                  <c:v>4.1989597106380921E-2</c:v>
                </c:pt>
                <c:pt idx="304">
                  <c:v>8.1262090406055698E-2</c:v>
                </c:pt>
                <c:pt idx="305">
                  <c:v>1.0418520442063664E-2</c:v>
                </c:pt>
                <c:pt idx="306">
                  <c:v>2.8641718274404936E-2</c:v>
                </c:pt>
                <c:pt idx="307">
                  <c:v>4.7644067711306803E-2</c:v>
                </c:pt>
                <c:pt idx="308">
                  <c:v>3.5815967254911388E-2</c:v>
                </c:pt>
                <c:pt idx="309">
                  <c:v>6.3102067028138253E-2</c:v>
                </c:pt>
                <c:pt idx="310">
                  <c:v>5.1163411276501126E-2</c:v>
                </c:pt>
                <c:pt idx="311">
                  <c:v>6.9982818022467308E-2</c:v>
                </c:pt>
                <c:pt idx="312">
                  <c:v>2.8778596258989909E-2</c:v>
                </c:pt>
                <c:pt idx="313">
                  <c:v>5.4224740047122667E-2</c:v>
                </c:pt>
                <c:pt idx="314">
                  <c:v>5.3957564750288539E-2</c:v>
                </c:pt>
                <c:pt idx="315">
                  <c:v>3.0665933084901897E-2</c:v>
                </c:pt>
                <c:pt idx="316">
                  <c:v>8.8220493333947391E-3</c:v>
                </c:pt>
                <c:pt idx="317">
                  <c:v>1.613975697082197E-2</c:v>
                </c:pt>
                <c:pt idx="318">
                  <c:v>4.5690924162036663E-2</c:v>
                </c:pt>
                <c:pt idx="319">
                  <c:v>1.9878894992032544E-2</c:v>
                </c:pt>
                <c:pt idx="320">
                  <c:v>1.7519065892408977E-2</c:v>
                </c:pt>
                <c:pt idx="321">
                  <c:v>3.139901998311178E-2</c:v>
                </c:pt>
                <c:pt idx="322">
                  <c:v>4.5518510546838288E-2</c:v>
                </c:pt>
                <c:pt idx="323">
                  <c:v>4.2454549507282426E-2</c:v>
                </c:pt>
                <c:pt idx="324">
                  <c:v>2.6254250350970943E-2</c:v>
                </c:pt>
                <c:pt idx="325">
                  <c:v>1.888258120039002E-2</c:v>
                </c:pt>
                <c:pt idx="326">
                  <c:v>4.6733302660029896E-2</c:v>
                </c:pt>
                <c:pt idx="327">
                  <c:v>2.1864941902981768E-2</c:v>
                </c:pt>
                <c:pt idx="328">
                  <c:v>2.2401924765584343E-2</c:v>
                </c:pt>
                <c:pt idx="329">
                  <c:v>2.50657809271226E-2</c:v>
                </c:pt>
                <c:pt idx="330">
                  <c:v>1.6534597310970924E-2</c:v>
                </c:pt>
                <c:pt idx="331">
                  <c:v>6.9268157006797714E-3</c:v>
                </c:pt>
                <c:pt idx="332">
                  <c:v>3.5727786245611452E-2</c:v>
                </c:pt>
                <c:pt idx="333">
                  <c:v>1.3670688710423862E-2</c:v>
                </c:pt>
                <c:pt idx="334">
                  <c:v>2.1338913250355212E-3</c:v>
                </c:pt>
                <c:pt idx="335">
                  <c:v>4.2467720277937701E-3</c:v>
                </c:pt>
                <c:pt idx="336">
                  <c:v>2.7204816357391325E-2</c:v>
                </c:pt>
                <c:pt idx="337">
                  <c:v>6.5920827394943494E-3</c:v>
                </c:pt>
                <c:pt idx="338">
                  <c:v>2.6284288468868308E-2</c:v>
                </c:pt>
                <c:pt idx="339">
                  <c:v>7.8409016010997524E-3</c:v>
                </c:pt>
                <c:pt idx="340">
                  <c:v>5.3233037867255369E-2</c:v>
                </c:pt>
                <c:pt idx="341">
                  <c:v>8.8467851426241896E-3</c:v>
                </c:pt>
                <c:pt idx="342">
                  <c:v>2.0118983994381064E-2</c:v>
                </c:pt>
                <c:pt idx="343">
                  <c:v>2.7052489345881094E-2</c:v>
                </c:pt>
                <c:pt idx="344">
                  <c:v>2.2267320122232207E-2</c:v>
                </c:pt>
                <c:pt idx="345">
                  <c:v>9.4744774831577155E-3</c:v>
                </c:pt>
                <c:pt idx="346">
                  <c:v>2.1107796405305215E-2</c:v>
                </c:pt>
                <c:pt idx="347">
                  <c:v>1.7503161520860594E-2</c:v>
                </c:pt>
                <c:pt idx="348">
                  <c:v>2.3235121910879088E-2</c:v>
                </c:pt>
                <c:pt idx="349">
                  <c:v>4.7814923647503636E-2</c:v>
                </c:pt>
                <c:pt idx="350">
                  <c:v>6.5139494879007415E-2</c:v>
                </c:pt>
                <c:pt idx="351">
                  <c:v>6.9275961139845507E-2</c:v>
                </c:pt>
                <c:pt idx="352">
                  <c:v>5.3892246141204803E-2</c:v>
                </c:pt>
                <c:pt idx="353">
                  <c:v>2.8700510030754682E-2</c:v>
                </c:pt>
                <c:pt idx="354">
                  <c:v>6.207325719041791E-3</c:v>
                </c:pt>
                <c:pt idx="355">
                  <c:v>7.2118960966738987E-3</c:v>
                </c:pt>
                <c:pt idx="356">
                  <c:v>1.0215101918431583E-2</c:v>
                </c:pt>
                <c:pt idx="357">
                  <c:v>9.6044807084983419E-3</c:v>
                </c:pt>
                <c:pt idx="358">
                  <c:v>2.935971830470412E-2</c:v>
                </c:pt>
                <c:pt idx="359">
                  <c:v>2.4982943051569721E-2</c:v>
                </c:pt>
                <c:pt idx="360">
                  <c:v>5.4204779147579235E-2</c:v>
                </c:pt>
                <c:pt idx="361">
                  <c:v>1.2547280991208866E-2</c:v>
                </c:pt>
                <c:pt idx="362">
                  <c:v>3.0918443844899293E-2</c:v>
                </c:pt>
                <c:pt idx="363">
                  <c:v>4.9399912465545405E-2</c:v>
                </c:pt>
                <c:pt idx="364">
                  <c:v>1.778549175771145E-2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F-4856-BB43-BF8E14A85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03744"/>
        <c:axId val="204401472"/>
      </c:lineChart>
      <c:catAx>
        <c:axId val="204703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401472"/>
        <c:crosses val="autoZero"/>
        <c:auto val="1"/>
        <c:lblAlgn val="ctr"/>
        <c:lblOffset val="100"/>
        <c:noMultiLvlLbl val="0"/>
      </c:catAx>
      <c:valAx>
        <c:axId val="204401472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70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Wind Solar kombiniert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kombiniert!$E$1:$E$365</c:f>
              <c:numCache>
                <c:formatCode>General</c:formatCode>
                <c:ptCount val="365"/>
                <c:pt idx="0">
                  <c:v>0.204631638486414</c:v>
                </c:pt>
                <c:pt idx="1">
                  <c:v>0.26620377522015382</c:v>
                </c:pt>
                <c:pt idx="2">
                  <c:v>6.9845314482730542E-2</c:v>
                </c:pt>
                <c:pt idx="3">
                  <c:v>0.36628946995224643</c:v>
                </c:pt>
                <c:pt idx="4">
                  <c:v>0.30371501717148874</c:v>
                </c:pt>
                <c:pt idx="5">
                  <c:v>0.14039245573485756</c:v>
                </c:pt>
                <c:pt idx="6">
                  <c:v>0.13121095292429208</c:v>
                </c:pt>
                <c:pt idx="7">
                  <c:v>0.19987210443222914</c:v>
                </c:pt>
                <c:pt idx="8">
                  <c:v>0.30465003838373594</c:v>
                </c:pt>
                <c:pt idx="9">
                  <c:v>0.21124097745465409</c:v>
                </c:pt>
                <c:pt idx="10">
                  <c:v>0.29940979790150862</c:v>
                </c:pt>
                <c:pt idx="11">
                  <c:v>0.39914578021454594</c:v>
                </c:pt>
                <c:pt idx="12">
                  <c:v>0.38868176154844342</c:v>
                </c:pt>
                <c:pt idx="13">
                  <c:v>0.31903764821582403</c:v>
                </c:pt>
                <c:pt idx="14">
                  <c:v>0.31629079653772185</c:v>
                </c:pt>
                <c:pt idx="15">
                  <c:v>0.33672179668040042</c:v>
                </c:pt>
                <c:pt idx="16">
                  <c:v>0.11969649146723155</c:v>
                </c:pt>
                <c:pt idx="17">
                  <c:v>6.7228512353692621E-2</c:v>
                </c:pt>
                <c:pt idx="18">
                  <c:v>0.10030046297495569</c:v>
                </c:pt>
                <c:pt idx="19">
                  <c:v>2.2897361965024676E-2</c:v>
                </c:pt>
                <c:pt idx="20">
                  <c:v>9.7514575320228475E-2</c:v>
                </c:pt>
                <c:pt idx="21">
                  <c:v>2.6668279924182661E-2</c:v>
                </c:pt>
                <c:pt idx="22">
                  <c:v>0.15706573078130226</c:v>
                </c:pt>
                <c:pt idx="23">
                  <c:v>8.7799144774656931E-2</c:v>
                </c:pt>
                <c:pt idx="24">
                  <c:v>6.512703351775782E-3</c:v>
                </c:pt>
                <c:pt idx="25">
                  <c:v>2.7373261687312841E-3</c:v>
                </c:pt>
                <c:pt idx="26">
                  <c:v>1.6771049143129556E-2</c:v>
                </c:pt>
                <c:pt idx="27">
                  <c:v>2.6819960001214647E-2</c:v>
                </c:pt>
                <c:pt idx="28">
                  <c:v>5.7097904283088689E-2</c:v>
                </c:pt>
                <c:pt idx="29">
                  <c:v>0.24946131641789693</c:v>
                </c:pt>
                <c:pt idx="30">
                  <c:v>0.26708903661195377</c:v>
                </c:pt>
                <c:pt idx="31">
                  <c:v>0.3721802603711693</c:v>
                </c:pt>
                <c:pt idx="32">
                  <c:v>0.38872294766440518</c:v>
                </c:pt>
                <c:pt idx="33">
                  <c:v>0.42717226668428065</c:v>
                </c:pt>
                <c:pt idx="34">
                  <c:v>0.10855471898770329</c:v>
                </c:pt>
                <c:pt idx="35">
                  <c:v>2.8775195541080482E-2</c:v>
                </c:pt>
                <c:pt idx="36">
                  <c:v>6.270543650706592E-2</c:v>
                </c:pt>
                <c:pt idx="37">
                  <c:v>0.18358402646054514</c:v>
                </c:pt>
                <c:pt idx="38">
                  <c:v>0.23101282522109429</c:v>
                </c:pt>
                <c:pt idx="39">
                  <c:v>9.7519677776560731E-2</c:v>
                </c:pt>
                <c:pt idx="40">
                  <c:v>0.10637316168810147</c:v>
                </c:pt>
                <c:pt idx="41">
                  <c:v>0.13740556499737286</c:v>
                </c:pt>
                <c:pt idx="42">
                  <c:v>0.11007451625210504</c:v>
                </c:pt>
                <c:pt idx="43">
                  <c:v>0.1003702856445865</c:v>
                </c:pt>
                <c:pt idx="44">
                  <c:v>4.8944165857411563E-2</c:v>
                </c:pt>
                <c:pt idx="45">
                  <c:v>6.3713463413429261E-2</c:v>
                </c:pt>
                <c:pt idx="46">
                  <c:v>0.20142845841945092</c:v>
                </c:pt>
                <c:pt idx="47">
                  <c:v>0.38106292407830539</c:v>
                </c:pt>
                <c:pt idx="48">
                  <c:v>0.39280779117551856</c:v>
                </c:pt>
                <c:pt idx="49">
                  <c:v>0.30903383508241111</c:v>
                </c:pt>
                <c:pt idx="50">
                  <c:v>0.29104218761636585</c:v>
                </c:pt>
                <c:pt idx="51">
                  <c:v>0.11784927343577505</c:v>
                </c:pt>
                <c:pt idx="52">
                  <c:v>9.9521325127051474E-2</c:v>
                </c:pt>
                <c:pt idx="53">
                  <c:v>4.1243129986633612E-2</c:v>
                </c:pt>
                <c:pt idx="54">
                  <c:v>0.12131052791061959</c:v>
                </c:pt>
                <c:pt idx="55">
                  <c:v>0.18631904223558962</c:v>
                </c:pt>
                <c:pt idx="56">
                  <c:v>0.28431997156447869</c:v>
                </c:pt>
                <c:pt idx="57">
                  <c:v>0.35617250609809059</c:v>
                </c:pt>
                <c:pt idx="58">
                  <c:v>0.25111672388504469</c:v>
                </c:pt>
                <c:pt idx="59">
                  <c:v>0.26114663877497357</c:v>
                </c:pt>
                <c:pt idx="60">
                  <c:v>0.16530235747427197</c:v>
                </c:pt>
                <c:pt idx="61">
                  <c:v>7.610724076523219E-2</c:v>
                </c:pt>
                <c:pt idx="62">
                  <c:v>8.3513992739379345E-2</c:v>
                </c:pt>
                <c:pt idx="63">
                  <c:v>4.2606666448398431E-2</c:v>
                </c:pt>
                <c:pt idx="64">
                  <c:v>0.11299000567274275</c:v>
                </c:pt>
                <c:pt idx="65">
                  <c:v>0.32332778916673421</c:v>
                </c:pt>
                <c:pt idx="66">
                  <c:v>0.31038294710661113</c:v>
                </c:pt>
                <c:pt idx="67">
                  <c:v>0.40967478965088877</c:v>
                </c:pt>
                <c:pt idx="68">
                  <c:v>0.41394095099603628</c:v>
                </c:pt>
                <c:pt idx="69">
                  <c:v>0.14310717601883308</c:v>
                </c:pt>
                <c:pt idx="70">
                  <c:v>0.20722629982623617</c:v>
                </c:pt>
                <c:pt idx="71">
                  <c:v>0.33079562740877327</c:v>
                </c:pt>
                <c:pt idx="72">
                  <c:v>0.35213446143389721</c:v>
                </c:pt>
                <c:pt idx="73">
                  <c:v>0.13970984502913344</c:v>
                </c:pt>
                <c:pt idx="74">
                  <c:v>0.18376265238007311</c:v>
                </c:pt>
                <c:pt idx="75">
                  <c:v>0.14698557222410286</c:v>
                </c:pt>
                <c:pt idx="76">
                  <c:v>0.12698814450855853</c:v>
                </c:pt>
                <c:pt idx="77">
                  <c:v>0.11122647616349354</c:v>
                </c:pt>
                <c:pt idx="78">
                  <c:v>9.5859872827439213E-2</c:v>
                </c:pt>
                <c:pt idx="79">
                  <c:v>8.6092093832940642E-2</c:v>
                </c:pt>
                <c:pt idx="80">
                  <c:v>0.22437379243682209</c:v>
                </c:pt>
                <c:pt idx="81">
                  <c:v>0.25753865722394342</c:v>
                </c:pt>
                <c:pt idx="82">
                  <c:v>0.33884292822764922</c:v>
                </c:pt>
                <c:pt idx="83">
                  <c:v>0.37810964807424863</c:v>
                </c:pt>
                <c:pt idx="84">
                  <c:v>0.26604230564679909</c:v>
                </c:pt>
                <c:pt idx="85">
                  <c:v>0.25201244606090312</c:v>
                </c:pt>
                <c:pt idx="86">
                  <c:v>0.16520574248830489</c:v>
                </c:pt>
                <c:pt idx="87">
                  <c:v>0.21015019778451777</c:v>
                </c:pt>
                <c:pt idx="88">
                  <c:v>0.31995923265176685</c:v>
                </c:pt>
                <c:pt idx="89">
                  <c:v>0.37816363275809278</c:v>
                </c:pt>
                <c:pt idx="90">
                  <c:v>0.37104210223724277</c:v>
                </c:pt>
                <c:pt idx="91">
                  <c:v>0.15523734490420185</c:v>
                </c:pt>
                <c:pt idx="92">
                  <c:v>0.20822956341441162</c:v>
                </c:pt>
                <c:pt idx="93">
                  <c:v>0.22026719881277754</c:v>
                </c:pt>
                <c:pt idx="94">
                  <c:v>0.12730394440015341</c:v>
                </c:pt>
                <c:pt idx="95">
                  <c:v>0.11563465090007133</c:v>
                </c:pt>
                <c:pt idx="96">
                  <c:v>7.6664364988305825E-2</c:v>
                </c:pt>
                <c:pt idx="97">
                  <c:v>6.1313769290638191E-2</c:v>
                </c:pt>
                <c:pt idx="98">
                  <c:v>0.15236504933076805</c:v>
                </c:pt>
                <c:pt idx="99">
                  <c:v>0.23208433582775989</c:v>
                </c:pt>
                <c:pt idx="100">
                  <c:v>0.25260379867162835</c:v>
                </c:pt>
                <c:pt idx="101">
                  <c:v>0.2399210668002347</c:v>
                </c:pt>
                <c:pt idx="102">
                  <c:v>0.17084932896293739</c:v>
                </c:pt>
                <c:pt idx="103">
                  <c:v>0.12808755888135895</c:v>
                </c:pt>
                <c:pt idx="104">
                  <c:v>0.12866682749800895</c:v>
                </c:pt>
                <c:pt idx="105">
                  <c:v>0.10565031213799492</c:v>
                </c:pt>
                <c:pt idx="106">
                  <c:v>0.12819353824835225</c:v>
                </c:pt>
                <c:pt idx="107">
                  <c:v>0.20994129967516859</c:v>
                </c:pt>
                <c:pt idx="108">
                  <c:v>0.14722449137516985</c:v>
                </c:pt>
                <c:pt idx="109">
                  <c:v>0.11563210896669757</c:v>
                </c:pt>
                <c:pt idx="110">
                  <c:v>0.12846724275462759</c:v>
                </c:pt>
                <c:pt idx="111">
                  <c:v>0.14486559675861616</c:v>
                </c:pt>
                <c:pt idx="112">
                  <c:v>0.18975859007522242</c:v>
                </c:pt>
                <c:pt idx="113">
                  <c:v>0.28524319123286285</c:v>
                </c:pt>
                <c:pt idx="114">
                  <c:v>0.10658066797661744</c:v>
                </c:pt>
                <c:pt idx="115">
                  <c:v>9.8330747006380587E-2</c:v>
                </c:pt>
                <c:pt idx="116">
                  <c:v>0.10202747203757477</c:v>
                </c:pt>
                <c:pt idx="117">
                  <c:v>0.14138807050101801</c:v>
                </c:pt>
                <c:pt idx="118">
                  <c:v>0.12516297408585808</c:v>
                </c:pt>
                <c:pt idx="119">
                  <c:v>0.17020679053838564</c:v>
                </c:pt>
                <c:pt idx="120">
                  <c:v>9.6227315574185207E-2</c:v>
                </c:pt>
                <c:pt idx="121">
                  <c:v>0.14210474151915159</c:v>
                </c:pt>
                <c:pt idx="122">
                  <c:v>0.19551463527046431</c:v>
                </c:pt>
                <c:pt idx="123">
                  <c:v>0.21863345995530187</c:v>
                </c:pt>
                <c:pt idx="124">
                  <c:v>0.11303224613853594</c:v>
                </c:pt>
                <c:pt idx="125">
                  <c:v>0.11155498638386123</c:v>
                </c:pt>
                <c:pt idx="126">
                  <c:v>0.11143409154495632</c:v>
                </c:pt>
                <c:pt idx="127">
                  <c:v>6.3902727562899969E-2</c:v>
                </c:pt>
                <c:pt idx="128">
                  <c:v>0.13506346685757864</c:v>
                </c:pt>
                <c:pt idx="129">
                  <c:v>0.1566464416579523</c:v>
                </c:pt>
                <c:pt idx="130">
                  <c:v>6.0149249438643242E-2</c:v>
                </c:pt>
                <c:pt idx="131">
                  <c:v>0.12242953886981607</c:v>
                </c:pt>
                <c:pt idx="132">
                  <c:v>0.11934688698966459</c:v>
                </c:pt>
                <c:pt idx="133">
                  <c:v>9.7785635158010406E-2</c:v>
                </c:pt>
                <c:pt idx="134">
                  <c:v>0.11597257522170355</c:v>
                </c:pt>
                <c:pt idx="135">
                  <c:v>0.19161829121112453</c:v>
                </c:pt>
                <c:pt idx="136">
                  <c:v>0.18205247721885348</c:v>
                </c:pt>
                <c:pt idx="137">
                  <c:v>0.23717529428353096</c:v>
                </c:pt>
                <c:pt idx="138">
                  <c:v>0.1506279639087377</c:v>
                </c:pt>
                <c:pt idx="139">
                  <c:v>0.21439089101612521</c:v>
                </c:pt>
                <c:pt idx="140">
                  <c:v>0.1709187854212238</c:v>
                </c:pt>
                <c:pt idx="141">
                  <c:v>0.13785336631239217</c:v>
                </c:pt>
                <c:pt idx="142">
                  <c:v>0.1509985604239675</c:v>
                </c:pt>
                <c:pt idx="143">
                  <c:v>0.14088803000821798</c:v>
                </c:pt>
                <c:pt idx="144">
                  <c:v>0.22988380273896464</c:v>
                </c:pt>
                <c:pt idx="145">
                  <c:v>0.22578595313244021</c:v>
                </c:pt>
                <c:pt idx="146">
                  <c:v>0.24735993637630727</c:v>
                </c:pt>
                <c:pt idx="147">
                  <c:v>0.2000524730424873</c:v>
                </c:pt>
                <c:pt idx="148">
                  <c:v>0.2474389957572124</c:v>
                </c:pt>
                <c:pt idx="149">
                  <c:v>0.28225971596699295</c:v>
                </c:pt>
                <c:pt idx="150">
                  <c:v>0.31731391774068513</c:v>
                </c:pt>
                <c:pt idx="151">
                  <c:v>0.17709346611772075</c:v>
                </c:pt>
                <c:pt idx="152">
                  <c:v>0.21302635999165492</c:v>
                </c:pt>
                <c:pt idx="153">
                  <c:v>0.23950499707959894</c:v>
                </c:pt>
                <c:pt idx="154">
                  <c:v>0.198414806973224</c:v>
                </c:pt>
                <c:pt idx="155">
                  <c:v>0.19368558809884628</c:v>
                </c:pt>
                <c:pt idx="156">
                  <c:v>0.17283451769404021</c:v>
                </c:pt>
                <c:pt idx="157">
                  <c:v>0.125075303721007</c:v>
                </c:pt>
                <c:pt idx="158">
                  <c:v>0.14720419597687834</c:v>
                </c:pt>
                <c:pt idx="159">
                  <c:v>0.21562661508278483</c:v>
                </c:pt>
                <c:pt idx="160">
                  <c:v>0.22287750326100875</c:v>
                </c:pt>
                <c:pt idx="161">
                  <c:v>0.25765545530675416</c:v>
                </c:pt>
                <c:pt idx="162">
                  <c:v>0.26523624692879166</c:v>
                </c:pt>
                <c:pt idx="163">
                  <c:v>0.28934328353626571</c:v>
                </c:pt>
                <c:pt idx="164">
                  <c:v>0.19620814095364925</c:v>
                </c:pt>
                <c:pt idx="165">
                  <c:v>0.14616100500729035</c:v>
                </c:pt>
                <c:pt idx="166">
                  <c:v>0.1388879601493585</c:v>
                </c:pt>
                <c:pt idx="167">
                  <c:v>0.12835617741507879</c:v>
                </c:pt>
                <c:pt idx="168">
                  <c:v>0.13765524796371245</c:v>
                </c:pt>
                <c:pt idx="169">
                  <c:v>0.1612214088163347</c:v>
                </c:pt>
                <c:pt idx="170">
                  <c:v>0.17968637183831662</c:v>
                </c:pt>
                <c:pt idx="171">
                  <c:v>0.12007571466428371</c:v>
                </c:pt>
                <c:pt idx="172">
                  <c:v>0.21285917750123354</c:v>
                </c:pt>
                <c:pt idx="173">
                  <c:v>0.2648830297766398</c:v>
                </c:pt>
                <c:pt idx="174">
                  <c:v>0.13933673930682244</c:v>
                </c:pt>
                <c:pt idx="175">
                  <c:v>0.16932749986184872</c:v>
                </c:pt>
                <c:pt idx="176">
                  <c:v>0.23703367743737389</c:v>
                </c:pt>
                <c:pt idx="177">
                  <c:v>0.12250844421244658</c:v>
                </c:pt>
                <c:pt idx="178">
                  <c:v>9.5681710260432609E-2</c:v>
                </c:pt>
                <c:pt idx="179">
                  <c:v>9.9207219826304413E-2</c:v>
                </c:pt>
                <c:pt idx="180">
                  <c:v>8.3659375557476864E-2</c:v>
                </c:pt>
                <c:pt idx="181">
                  <c:v>0.21972745327433135</c:v>
                </c:pt>
                <c:pt idx="182">
                  <c:v>0.22450077262807105</c:v>
                </c:pt>
                <c:pt idx="183">
                  <c:v>0.24857377073471182</c:v>
                </c:pt>
                <c:pt idx="184">
                  <c:v>0.15983972525708168</c:v>
                </c:pt>
                <c:pt idx="185">
                  <c:v>0.26784725398704151</c:v>
                </c:pt>
                <c:pt idx="186">
                  <c:v>0.12607209908745529</c:v>
                </c:pt>
                <c:pt idx="187">
                  <c:v>0.19119754745364376</c:v>
                </c:pt>
                <c:pt idx="188">
                  <c:v>0.15208562740660303</c:v>
                </c:pt>
                <c:pt idx="189">
                  <c:v>0.13044902229513414</c:v>
                </c:pt>
                <c:pt idx="190">
                  <c:v>0.18074603920217286</c:v>
                </c:pt>
                <c:pt idx="191">
                  <c:v>0.17193524425560389</c:v>
                </c:pt>
                <c:pt idx="192">
                  <c:v>0.22843243978384384</c:v>
                </c:pt>
                <c:pt idx="193">
                  <c:v>0.16069281885384157</c:v>
                </c:pt>
                <c:pt idx="194">
                  <c:v>0.14506902028825661</c:v>
                </c:pt>
                <c:pt idx="195">
                  <c:v>0.19608575141938323</c:v>
                </c:pt>
                <c:pt idx="196">
                  <c:v>0.16333919335873762</c:v>
                </c:pt>
                <c:pt idx="197">
                  <c:v>0.17907665312046858</c:v>
                </c:pt>
                <c:pt idx="198">
                  <c:v>0.10872121396849205</c:v>
                </c:pt>
                <c:pt idx="199">
                  <c:v>0.19713668380837049</c:v>
                </c:pt>
                <c:pt idx="200">
                  <c:v>0.15125262463671615</c:v>
                </c:pt>
                <c:pt idx="201">
                  <c:v>0.12341980363535504</c:v>
                </c:pt>
                <c:pt idx="202">
                  <c:v>0.17612787289406312</c:v>
                </c:pt>
                <c:pt idx="203">
                  <c:v>0.25296804545380847</c:v>
                </c:pt>
                <c:pt idx="204">
                  <c:v>0.20531960961617263</c:v>
                </c:pt>
                <c:pt idx="205">
                  <c:v>0.16394334790260223</c:v>
                </c:pt>
                <c:pt idx="206">
                  <c:v>0.16646555017775744</c:v>
                </c:pt>
                <c:pt idx="207">
                  <c:v>0.20835036416851263</c:v>
                </c:pt>
                <c:pt idx="208">
                  <c:v>0.17632947002602961</c:v>
                </c:pt>
                <c:pt idx="209">
                  <c:v>0.23343897571265937</c:v>
                </c:pt>
                <c:pt idx="210">
                  <c:v>0.25460086147720651</c:v>
                </c:pt>
                <c:pt idx="211">
                  <c:v>0.26842417439610688</c:v>
                </c:pt>
                <c:pt idx="212">
                  <c:v>0.34351295332870302</c:v>
                </c:pt>
                <c:pt idx="213">
                  <c:v>0.33291293648783171</c:v>
                </c:pt>
                <c:pt idx="214">
                  <c:v>0.41158660411355619</c:v>
                </c:pt>
                <c:pt idx="215">
                  <c:v>9.8163180358284932E-2</c:v>
                </c:pt>
                <c:pt idx="216">
                  <c:v>0.11680617792261976</c:v>
                </c:pt>
                <c:pt idx="217">
                  <c:v>0.35873277963986533</c:v>
                </c:pt>
                <c:pt idx="218">
                  <c:v>0.33480592503208217</c:v>
                </c:pt>
                <c:pt idx="219">
                  <c:v>0.24398305485595667</c:v>
                </c:pt>
                <c:pt idx="220">
                  <c:v>0.15649409762229605</c:v>
                </c:pt>
                <c:pt idx="221">
                  <c:v>0.11372150382444657</c:v>
                </c:pt>
                <c:pt idx="222">
                  <c:v>0.1254705268654758</c:v>
                </c:pt>
                <c:pt idx="223">
                  <c:v>0.12545668345002292</c:v>
                </c:pt>
                <c:pt idx="224">
                  <c:v>8.2765087629928485E-2</c:v>
                </c:pt>
                <c:pt idx="225">
                  <c:v>0.10421021404410297</c:v>
                </c:pt>
                <c:pt idx="226">
                  <c:v>0.1115949125534188</c:v>
                </c:pt>
                <c:pt idx="227">
                  <c:v>0.12310367777163442</c:v>
                </c:pt>
                <c:pt idx="228">
                  <c:v>0.11206513858580022</c:v>
                </c:pt>
                <c:pt idx="229">
                  <c:v>0.16064755658876778</c:v>
                </c:pt>
                <c:pt idx="230">
                  <c:v>0.13148553758836673</c:v>
                </c:pt>
                <c:pt idx="231">
                  <c:v>0.10969895671059196</c:v>
                </c:pt>
                <c:pt idx="232">
                  <c:v>0.10494482792425038</c:v>
                </c:pt>
                <c:pt idx="233">
                  <c:v>0.12132664142664532</c:v>
                </c:pt>
                <c:pt idx="234">
                  <c:v>0.10586314311697673</c:v>
                </c:pt>
                <c:pt idx="235">
                  <c:v>0.16133118067740199</c:v>
                </c:pt>
                <c:pt idx="236">
                  <c:v>0.21310960520923766</c:v>
                </c:pt>
                <c:pt idx="237">
                  <c:v>8.2407624199243121E-2</c:v>
                </c:pt>
                <c:pt idx="238">
                  <c:v>6.1242895260041813E-2</c:v>
                </c:pt>
                <c:pt idx="239">
                  <c:v>9.68349350624223E-2</c:v>
                </c:pt>
                <c:pt idx="240">
                  <c:v>6.9155985584029495E-2</c:v>
                </c:pt>
                <c:pt idx="241">
                  <c:v>0.12636049350293985</c:v>
                </c:pt>
                <c:pt idx="242">
                  <c:v>0.18512377896043025</c:v>
                </c:pt>
                <c:pt idx="243">
                  <c:v>0.17568562384658998</c:v>
                </c:pt>
                <c:pt idx="244">
                  <c:v>0.10212340086507798</c:v>
                </c:pt>
                <c:pt idx="245">
                  <c:v>0.10521605466147933</c:v>
                </c:pt>
                <c:pt idx="246">
                  <c:v>0.2666520269114343</c:v>
                </c:pt>
                <c:pt idx="247">
                  <c:v>0.25213617916594422</c:v>
                </c:pt>
                <c:pt idx="248">
                  <c:v>0.20543092972360716</c:v>
                </c:pt>
                <c:pt idx="249">
                  <c:v>0.19803931800314847</c:v>
                </c:pt>
                <c:pt idx="250">
                  <c:v>0.12831986128271833</c:v>
                </c:pt>
                <c:pt idx="251">
                  <c:v>9.7132112491364719E-2</c:v>
                </c:pt>
                <c:pt idx="252">
                  <c:v>9.5311256856437598E-2</c:v>
                </c:pt>
                <c:pt idx="253">
                  <c:v>9.9484637901574899E-2</c:v>
                </c:pt>
                <c:pt idx="254">
                  <c:v>0.12044224485716742</c:v>
                </c:pt>
                <c:pt idx="255">
                  <c:v>8.443279684748739E-2</c:v>
                </c:pt>
                <c:pt idx="256">
                  <c:v>8.5295699744500519E-2</c:v>
                </c:pt>
                <c:pt idx="257">
                  <c:v>0.15917866160303906</c:v>
                </c:pt>
                <c:pt idx="258">
                  <c:v>0.10533328752275135</c:v>
                </c:pt>
                <c:pt idx="259">
                  <c:v>0.13523622886162862</c:v>
                </c:pt>
                <c:pt idx="260">
                  <c:v>0.20656454258245116</c:v>
                </c:pt>
                <c:pt idx="261">
                  <c:v>0.2344222002032304</c:v>
                </c:pt>
                <c:pt idx="262">
                  <c:v>0.15425592740990079</c:v>
                </c:pt>
                <c:pt idx="263">
                  <c:v>0.13446879398306441</c:v>
                </c:pt>
                <c:pt idx="264">
                  <c:v>0.15605557217344759</c:v>
                </c:pt>
                <c:pt idx="265">
                  <c:v>0.13195239358763822</c:v>
                </c:pt>
                <c:pt idx="266">
                  <c:v>0.13823844545789649</c:v>
                </c:pt>
                <c:pt idx="267">
                  <c:v>0.16585187763419124</c:v>
                </c:pt>
                <c:pt idx="268">
                  <c:v>8.8027322094756097E-2</c:v>
                </c:pt>
                <c:pt idx="269">
                  <c:v>9.7871959911955062E-2</c:v>
                </c:pt>
                <c:pt idx="270">
                  <c:v>0.10311943199081031</c:v>
                </c:pt>
                <c:pt idx="271">
                  <c:v>0.2016770565028366</c:v>
                </c:pt>
                <c:pt idx="272">
                  <c:v>7.4591700772042455E-2</c:v>
                </c:pt>
                <c:pt idx="273">
                  <c:v>8.9366125791748227E-2</c:v>
                </c:pt>
                <c:pt idx="274">
                  <c:v>0.11802730621193996</c:v>
                </c:pt>
                <c:pt idx="275">
                  <c:v>0.30687341549496683</c:v>
                </c:pt>
                <c:pt idx="276">
                  <c:v>0.10646916167183676</c:v>
                </c:pt>
                <c:pt idx="277">
                  <c:v>6.1508027548755929E-2</c:v>
                </c:pt>
                <c:pt idx="278">
                  <c:v>0.10876289904026268</c:v>
                </c:pt>
                <c:pt idx="279">
                  <c:v>0.2567223507691499</c:v>
                </c:pt>
                <c:pt idx="280">
                  <c:v>0.1683390681607928</c:v>
                </c:pt>
                <c:pt idx="281">
                  <c:v>0.20822113963120445</c:v>
                </c:pt>
                <c:pt idx="282">
                  <c:v>0.10613945005129499</c:v>
                </c:pt>
                <c:pt idx="283">
                  <c:v>0.20984701982733914</c:v>
                </c:pt>
                <c:pt idx="284">
                  <c:v>0.22035959695232765</c:v>
                </c:pt>
                <c:pt idx="285">
                  <c:v>0.27642609829434761</c:v>
                </c:pt>
                <c:pt idx="286">
                  <c:v>0.25319467288079284</c:v>
                </c:pt>
                <c:pt idx="287">
                  <c:v>0.13762057159236218</c:v>
                </c:pt>
                <c:pt idx="288">
                  <c:v>0.15563775545822325</c:v>
                </c:pt>
                <c:pt idx="289">
                  <c:v>0.16021362516550461</c:v>
                </c:pt>
                <c:pt idx="290">
                  <c:v>0.16769925605446132</c:v>
                </c:pt>
                <c:pt idx="291">
                  <c:v>0.13291695343886914</c:v>
                </c:pt>
                <c:pt idx="292">
                  <c:v>0.24790708232735073</c:v>
                </c:pt>
                <c:pt idx="293">
                  <c:v>0.23010442261789546</c:v>
                </c:pt>
                <c:pt idx="294">
                  <c:v>0.19239980002963972</c:v>
                </c:pt>
                <c:pt idx="295">
                  <c:v>0.11755520633895807</c:v>
                </c:pt>
                <c:pt idx="296">
                  <c:v>5.8739093188255966E-2</c:v>
                </c:pt>
                <c:pt idx="297">
                  <c:v>0.22982959303215708</c:v>
                </c:pt>
                <c:pt idx="298">
                  <c:v>0.17474435005266403</c:v>
                </c:pt>
                <c:pt idx="299">
                  <c:v>0.24775538743515285</c:v>
                </c:pt>
                <c:pt idx="300">
                  <c:v>0.26396787342973577</c:v>
                </c:pt>
                <c:pt idx="301">
                  <c:v>0.1956445802732043</c:v>
                </c:pt>
                <c:pt idx="302">
                  <c:v>0.13757445659882819</c:v>
                </c:pt>
                <c:pt idx="303">
                  <c:v>0.27251537915115565</c:v>
                </c:pt>
                <c:pt idx="304">
                  <c:v>0.20586597750172422</c:v>
                </c:pt>
                <c:pt idx="305">
                  <c:v>0.25042961887968529</c:v>
                </c:pt>
                <c:pt idx="306">
                  <c:v>0.18303639608951666</c:v>
                </c:pt>
                <c:pt idx="307">
                  <c:v>0.31517752434305668</c:v>
                </c:pt>
                <c:pt idx="308">
                  <c:v>0.41341364587153334</c:v>
                </c:pt>
                <c:pt idx="309">
                  <c:v>0.31734470236506679</c:v>
                </c:pt>
                <c:pt idx="310">
                  <c:v>0.26109865063895654</c:v>
                </c:pt>
                <c:pt idx="311">
                  <c:v>0.25565102533653072</c:v>
                </c:pt>
                <c:pt idx="312">
                  <c:v>0.32053065919847751</c:v>
                </c:pt>
                <c:pt idx="313">
                  <c:v>0.25912786842661584</c:v>
                </c:pt>
                <c:pt idx="314">
                  <c:v>0.30909235939391644</c:v>
                </c:pt>
                <c:pt idx="315">
                  <c:v>7.7147195125650367E-2</c:v>
                </c:pt>
                <c:pt idx="316">
                  <c:v>0.31594449439924022</c:v>
                </c:pt>
                <c:pt idx="317">
                  <c:v>0.36050119725310753</c:v>
                </c:pt>
                <c:pt idx="318">
                  <c:v>0.36976855278268156</c:v>
                </c:pt>
                <c:pt idx="319">
                  <c:v>0.11088889213323877</c:v>
                </c:pt>
                <c:pt idx="320">
                  <c:v>0.10288175220212184</c:v>
                </c:pt>
                <c:pt idx="321">
                  <c:v>0.12062678851862736</c:v>
                </c:pt>
                <c:pt idx="322">
                  <c:v>0.35897851900352024</c:v>
                </c:pt>
                <c:pt idx="323">
                  <c:v>0.28115609105889189</c:v>
                </c:pt>
                <c:pt idx="324">
                  <c:v>6.966536449759779E-2</c:v>
                </c:pt>
                <c:pt idx="325">
                  <c:v>5.5463280447047923E-2</c:v>
                </c:pt>
                <c:pt idx="326">
                  <c:v>0.27742994910008412</c:v>
                </c:pt>
                <c:pt idx="327">
                  <c:v>0.37166186086515235</c:v>
                </c:pt>
                <c:pt idx="328">
                  <c:v>0.27599488390960963</c:v>
                </c:pt>
                <c:pt idx="329">
                  <c:v>0.13006656771040861</c:v>
                </c:pt>
                <c:pt idx="330">
                  <c:v>0.18324435107962028</c:v>
                </c:pt>
                <c:pt idx="331">
                  <c:v>0.17380759385785424</c:v>
                </c:pt>
                <c:pt idx="332">
                  <c:v>0.16240277499609776</c:v>
                </c:pt>
                <c:pt idx="333">
                  <c:v>2.5399561648032525E-2</c:v>
                </c:pt>
                <c:pt idx="334">
                  <c:v>2.5624710575297915E-2</c:v>
                </c:pt>
                <c:pt idx="335">
                  <c:v>3.9507878769094215E-2</c:v>
                </c:pt>
                <c:pt idx="336">
                  <c:v>7.5237991527321024E-2</c:v>
                </c:pt>
                <c:pt idx="337">
                  <c:v>0.16282325842380246</c:v>
                </c:pt>
                <c:pt idx="338">
                  <c:v>0.26219146575412483</c:v>
                </c:pt>
                <c:pt idx="339">
                  <c:v>0.14810501962527001</c:v>
                </c:pt>
                <c:pt idx="340">
                  <c:v>0.11938401182735843</c:v>
                </c:pt>
                <c:pt idx="341">
                  <c:v>0.11750880347726543</c:v>
                </c:pt>
                <c:pt idx="342">
                  <c:v>0.20801925384927758</c:v>
                </c:pt>
                <c:pt idx="343">
                  <c:v>0.40221956863859415</c:v>
                </c:pt>
                <c:pt idx="344">
                  <c:v>0.34307139300259226</c:v>
                </c:pt>
                <c:pt idx="345">
                  <c:v>0.1450362737143133</c:v>
                </c:pt>
                <c:pt idx="346">
                  <c:v>0.11335827585886905</c:v>
                </c:pt>
                <c:pt idx="347">
                  <c:v>7.0649177119764275E-2</c:v>
                </c:pt>
                <c:pt idx="348">
                  <c:v>6.3683714572048009E-2</c:v>
                </c:pt>
                <c:pt idx="349">
                  <c:v>4.7146229421260191E-2</c:v>
                </c:pt>
                <c:pt idx="350">
                  <c:v>6.7039345450567708E-2</c:v>
                </c:pt>
                <c:pt idx="351">
                  <c:v>0.17510375109492632</c:v>
                </c:pt>
                <c:pt idx="352">
                  <c:v>0.29613471736794161</c:v>
                </c:pt>
                <c:pt idx="353">
                  <c:v>0.33893673655413115</c:v>
                </c:pt>
                <c:pt idx="354">
                  <c:v>0.41579201924904641</c:v>
                </c:pt>
                <c:pt idx="355">
                  <c:v>0.38913427394145361</c:v>
                </c:pt>
                <c:pt idx="356">
                  <c:v>0.39822829932172976</c:v>
                </c:pt>
                <c:pt idx="357">
                  <c:v>0.29780722184088626</c:v>
                </c:pt>
                <c:pt idx="358">
                  <c:v>0.30763720190976929</c:v>
                </c:pt>
                <c:pt idx="359">
                  <c:v>0.25624991668150726</c:v>
                </c:pt>
                <c:pt idx="360">
                  <c:v>0.15115661788258997</c:v>
                </c:pt>
                <c:pt idx="361">
                  <c:v>0.26145049356118522</c:v>
                </c:pt>
                <c:pt idx="362">
                  <c:v>0.33061025765511709</c:v>
                </c:pt>
                <c:pt idx="363">
                  <c:v>0.21840200666084481</c:v>
                </c:pt>
                <c:pt idx="364">
                  <c:v>0.25684042178533978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33-492B-B91A-CED1E3271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111296"/>
        <c:axId val="204403200"/>
      </c:lineChart>
      <c:catAx>
        <c:axId val="205111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403200"/>
        <c:crosses val="autoZero"/>
        <c:auto val="1"/>
        <c:lblAlgn val="ctr"/>
        <c:lblOffset val="100"/>
        <c:noMultiLvlLbl val="0"/>
      </c:catAx>
      <c:valAx>
        <c:axId val="204403200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51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Wind Solar kombiniert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kombiniert!$E$1:$E$365</c:f>
              <c:numCache>
                <c:formatCode>General</c:formatCode>
                <c:ptCount val="365"/>
                <c:pt idx="0">
                  <c:v>0.204631638486414</c:v>
                </c:pt>
                <c:pt idx="1">
                  <c:v>0.26620377522015382</c:v>
                </c:pt>
                <c:pt idx="2">
                  <c:v>6.9845314482730542E-2</c:v>
                </c:pt>
                <c:pt idx="3">
                  <c:v>0.36628946995224643</c:v>
                </c:pt>
                <c:pt idx="4">
                  <c:v>0.30371501717148874</c:v>
                </c:pt>
                <c:pt idx="5">
                  <c:v>0.14039245573485756</c:v>
                </c:pt>
                <c:pt idx="6">
                  <c:v>0.13121095292429208</c:v>
                </c:pt>
                <c:pt idx="7">
                  <c:v>0.19987210443222914</c:v>
                </c:pt>
                <c:pt idx="8">
                  <c:v>0.30465003838373594</c:v>
                </c:pt>
                <c:pt idx="9">
                  <c:v>0.21124097745465409</c:v>
                </c:pt>
                <c:pt idx="10">
                  <c:v>0.29940979790150862</c:v>
                </c:pt>
                <c:pt idx="11">
                  <c:v>0.39914578021454594</c:v>
                </c:pt>
                <c:pt idx="12">
                  <c:v>0.38868176154844342</c:v>
                </c:pt>
                <c:pt idx="13">
                  <c:v>0.31903764821582403</c:v>
                </c:pt>
                <c:pt idx="14">
                  <c:v>0.31629079653772185</c:v>
                </c:pt>
                <c:pt idx="15">
                  <c:v>0.33672179668040042</c:v>
                </c:pt>
                <c:pt idx="16">
                  <c:v>0.11969649146723155</c:v>
                </c:pt>
                <c:pt idx="17">
                  <c:v>6.7228512353692621E-2</c:v>
                </c:pt>
                <c:pt idx="18">
                  <c:v>0.10030046297495569</c:v>
                </c:pt>
                <c:pt idx="19">
                  <c:v>2.2897361965024676E-2</c:v>
                </c:pt>
                <c:pt idx="20">
                  <c:v>9.7514575320228475E-2</c:v>
                </c:pt>
                <c:pt idx="21">
                  <c:v>2.6668279924182661E-2</c:v>
                </c:pt>
                <c:pt idx="22">
                  <c:v>0.15706573078130226</c:v>
                </c:pt>
                <c:pt idx="23">
                  <c:v>8.7799144774656931E-2</c:v>
                </c:pt>
                <c:pt idx="24">
                  <c:v>6.512703351775782E-3</c:v>
                </c:pt>
                <c:pt idx="25">
                  <c:v>2.7373261687312841E-3</c:v>
                </c:pt>
                <c:pt idx="26">
                  <c:v>1.6771049143129556E-2</c:v>
                </c:pt>
                <c:pt idx="27">
                  <c:v>2.6819960001214647E-2</c:v>
                </c:pt>
                <c:pt idx="28">
                  <c:v>5.7097904283088689E-2</c:v>
                </c:pt>
                <c:pt idx="29">
                  <c:v>0.24946131641789693</c:v>
                </c:pt>
                <c:pt idx="30">
                  <c:v>0.26708903661195377</c:v>
                </c:pt>
                <c:pt idx="31">
                  <c:v>0.3721802603711693</c:v>
                </c:pt>
                <c:pt idx="32">
                  <c:v>0.38872294766440518</c:v>
                </c:pt>
                <c:pt idx="33">
                  <c:v>0.42717226668428065</c:v>
                </c:pt>
                <c:pt idx="34">
                  <c:v>0.10855471898770329</c:v>
                </c:pt>
                <c:pt idx="35">
                  <c:v>2.8775195541080482E-2</c:v>
                </c:pt>
                <c:pt idx="36">
                  <c:v>6.270543650706592E-2</c:v>
                </c:pt>
                <c:pt idx="37">
                  <c:v>0.18358402646054514</c:v>
                </c:pt>
                <c:pt idx="38">
                  <c:v>0.23101282522109429</c:v>
                </c:pt>
                <c:pt idx="39">
                  <c:v>9.7519677776560731E-2</c:v>
                </c:pt>
                <c:pt idx="40">
                  <c:v>0.10637316168810147</c:v>
                </c:pt>
                <c:pt idx="41">
                  <c:v>0.13740556499737286</c:v>
                </c:pt>
                <c:pt idx="42">
                  <c:v>0.11007451625210504</c:v>
                </c:pt>
                <c:pt idx="43">
                  <c:v>0.1003702856445865</c:v>
                </c:pt>
                <c:pt idx="44">
                  <c:v>4.8944165857411563E-2</c:v>
                </c:pt>
                <c:pt idx="45">
                  <c:v>6.3713463413429261E-2</c:v>
                </c:pt>
                <c:pt idx="46">
                  <c:v>0.20142845841945092</c:v>
                </c:pt>
                <c:pt idx="47">
                  <c:v>0.38106292407830539</c:v>
                </c:pt>
                <c:pt idx="48">
                  <c:v>0.39280779117551856</c:v>
                </c:pt>
                <c:pt idx="49">
                  <c:v>0.30903383508241111</c:v>
                </c:pt>
                <c:pt idx="50">
                  <c:v>0.29104218761636585</c:v>
                </c:pt>
                <c:pt idx="51">
                  <c:v>0.11784927343577505</c:v>
                </c:pt>
                <c:pt idx="52">
                  <c:v>9.9521325127051474E-2</c:v>
                </c:pt>
                <c:pt idx="53">
                  <c:v>4.1243129986633612E-2</c:v>
                </c:pt>
                <c:pt idx="54">
                  <c:v>0.12131052791061959</c:v>
                </c:pt>
                <c:pt idx="55">
                  <c:v>0.18631904223558962</c:v>
                </c:pt>
                <c:pt idx="56">
                  <c:v>0.28431997156447869</c:v>
                </c:pt>
                <c:pt idx="57">
                  <c:v>0.35617250609809059</c:v>
                </c:pt>
                <c:pt idx="58">
                  <c:v>0.25111672388504469</c:v>
                </c:pt>
                <c:pt idx="59">
                  <c:v>0.26114663877497357</c:v>
                </c:pt>
                <c:pt idx="60">
                  <c:v>0.16530235747427197</c:v>
                </c:pt>
                <c:pt idx="61">
                  <c:v>7.610724076523219E-2</c:v>
                </c:pt>
                <c:pt idx="62">
                  <c:v>8.3513992739379345E-2</c:v>
                </c:pt>
                <c:pt idx="63">
                  <c:v>4.2606666448398431E-2</c:v>
                </c:pt>
                <c:pt idx="64">
                  <c:v>0.11299000567274275</c:v>
                </c:pt>
                <c:pt idx="65">
                  <c:v>0.32332778916673421</c:v>
                </c:pt>
                <c:pt idx="66">
                  <c:v>0.31038294710661113</c:v>
                </c:pt>
                <c:pt idx="67">
                  <c:v>0.40967478965088877</c:v>
                </c:pt>
                <c:pt idx="68">
                  <c:v>0.41394095099603628</c:v>
                </c:pt>
                <c:pt idx="69">
                  <c:v>0.14310717601883308</c:v>
                </c:pt>
                <c:pt idx="70">
                  <c:v>0.20722629982623617</c:v>
                </c:pt>
                <c:pt idx="71">
                  <c:v>0.33079562740877327</c:v>
                </c:pt>
                <c:pt idx="72">
                  <c:v>0.35213446143389721</c:v>
                </c:pt>
                <c:pt idx="73">
                  <c:v>0.13970984502913344</c:v>
                </c:pt>
                <c:pt idx="74">
                  <c:v>0.18376265238007311</c:v>
                </c:pt>
                <c:pt idx="75">
                  <c:v>0.14698557222410286</c:v>
                </c:pt>
                <c:pt idx="76">
                  <c:v>0.12698814450855853</c:v>
                </c:pt>
                <c:pt idx="77">
                  <c:v>0.11122647616349354</c:v>
                </c:pt>
                <c:pt idx="78">
                  <c:v>9.5859872827439213E-2</c:v>
                </c:pt>
                <c:pt idx="79">
                  <c:v>8.6092093832940642E-2</c:v>
                </c:pt>
                <c:pt idx="80">
                  <c:v>0.22437379243682209</c:v>
                </c:pt>
                <c:pt idx="81">
                  <c:v>0.25753865722394342</c:v>
                </c:pt>
                <c:pt idx="82">
                  <c:v>0.33884292822764922</c:v>
                </c:pt>
                <c:pt idx="83">
                  <c:v>0.37810964807424863</c:v>
                </c:pt>
                <c:pt idx="84">
                  <c:v>0.26604230564679909</c:v>
                </c:pt>
                <c:pt idx="85">
                  <c:v>0.25201244606090312</c:v>
                </c:pt>
                <c:pt idx="86">
                  <c:v>0.16520574248830489</c:v>
                </c:pt>
                <c:pt idx="87">
                  <c:v>0.21015019778451777</c:v>
                </c:pt>
                <c:pt idx="88">
                  <c:v>0.31995923265176685</c:v>
                </c:pt>
                <c:pt idx="89">
                  <c:v>0.37816363275809278</c:v>
                </c:pt>
                <c:pt idx="90">
                  <c:v>0.37104210223724277</c:v>
                </c:pt>
                <c:pt idx="91">
                  <c:v>0.15523734490420185</c:v>
                </c:pt>
                <c:pt idx="92">
                  <c:v>0.20822956341441162</c:v>
                </c:pt>
                <c:pt idx="93">
                  <c:v>0.22026719881277754</c:v>
                </c:pt>
                <c:pt idx="94">
                  <c:v>0.12730394440015341</c:v>
                </c:pt>
                <c:pt idx="95">
                  <c:v>0.11563465090007133</c:v>
                </c:pt>
                <c:pt idx="96">
                  <c:v>7.6664364988305825E-2</c:v>
                </c:pt>
                <c:pt idx="97">
                  <c:v>6.1313769290638191E-2</c:v>
                </c:pt>
                <c:pt idx="98">
                  <c:v>0.15236504933076805</c:v>
                </c:pt>
                <c:pt idx="99">
                  <c:v>0.23208433582775989</c:v>
                </c:pt>
                <c:pt idx="100">
                  <c:v>0.25260379867162835</c:v>
                </c:pt>
                <c:pt idx="101">
                  <c:v>0.2399210668002347</c:v>
                </c:pt>
                <c:pt idx="102">
                  <c:v>0.17084932896293739</c:v>
                </c:pt>
                <c:pt idx="103">
                  <c:v>0.12808755888135895</c:v>
                </c:pt>
                <c:pt idx="104">
                  <c:v>0.12866682749800895</c:v>
                </c:pt>
                <c:pt idx="105">
                  <c:v>0.10565031213799492</c:v>
                </c:pt>
                <c:pt idx="106">
                  <c:v>0.12819353824835225</c:v>
                </c:pt>
                <c:pt idx="107">
                  <c:v>0.20994129967516859</c:v>
                </c:pt>
                <c:pt idx="108">
                  <c:v>0.14722449137516985</c:v>
                </c:pt>
                <c:pt idx="109">
                  <c:v>0.11563210896669757</c:v>
                </c:pt>
                <c:pt idx="110">
                  <c:v>0.12846724275462759</c:v>
                </c:pt>
                <c:pt idx="111">
                  <c:v>0.14486559675861616</c:v>
                </c:pt>
                <c:pt idx="112">
                  <c:v>0.18975859007522242</c:v>
                </c:pt>
                <c:pt idx="113">
                  <c:v>0.28524319123286285</c:v>
                </c:pt>
                <c:pt idx="114">
                  <c:v>0.10658066797661744</c:v>
                </c:pt>
                <c:pt idx="115">
                  <c:v>9.8330747006380587E-2</c:v>
                </c:pt>
                <c:pt idx="116">
                  <c:v>0.10202747203757477</c:v>
                </c:pt>
                <c:pt idx="117">
                  <c:v>0.14138807050101801</c:v>
                </c:pt>
                <c:pt idx="118">
                  <c:v>0.12516297408585808</c:v>
                </c:pt>
                <c:pt idx="119">
                  <c:v>0.17020679053838564</c:v>
                </c:pt>
                <c:pt idx="120">
                  <c:v>9.6227315574185207E-2</c:v>
                </c:pt>
                <c:pt idx="121">
                  <c:v>0.14210474151915159</c:v>
                </c:pt>
                <c:pt idx="122">
                  <c:v>0.19551463527046431</c:v>
                </c:pt>
                <c:pt idx="123">
                  <c:v>0.21863345995530187</c:v>
                </c:pt>
                <c:pt idx="124">
                  <c:v>0.11303224613853594</c:v>
                </c:pt>
                <c:pt idx="125">
                  <c:v>0.11155498638386123</c:v>
                </c:pt>
                <c:pt idx="126">
                  <c:v>0.11143409154495632</c:v>
                </c:pt>
                <c:pt idx="127">
                  <c:v>6.3902727562899969E-2</c:v>
                </c:pt>
                <c:pt idx="128">
                  <c:v>0.13506346685757864</c:v>
                </c:pt>
                <c:pt idx="129">
                  <c:v>0.1566464416579523</c:v>
                </c:pt>
                <c:pt idx="130">
                  <c:v>6.0149249438643242E-2</c:v>
                </c:pt>
                <c:pt idx="131">
                  <c:v>0.12242953886981607</c:v>
                </c:pt>
                <c:pt idx="132">
                  <c:v>0.11934688698966459</c:v>
                </c:pt>
                <c:pt idx="133">
                  <c:v>9.7785635158010406E-2</c:v>
                </c:pt>
                <c:pt idx="134">
                  <c:v>0.11597257522170355</c:v>
                </c:pt>
                <c:pt idx="135">
                  <c:v>0.19161829121112453</c:v>
                </c:pt>
                <c:pt idx="136">
                  <c:v>0.18205247721885348</c:v>
                </c:pt>
                <c:pt idx="137">
                  <c:v>0.23717529428353096</c:v>
                </c:pt>
                <c:pt idx="138">
                  <c:v>0.1506279639087377</c:v>
                </c:pt>
                <c:pt idx="139">
                  <c:v>0.21439089101612521</c:v>
                </c:pt>
                <c:pt idx="140">
                  <c:v>0.1709187854212238</c:v>
                </c:pt>
                <c:pt idx="141">
                  <c:v>0.13785336631239217</c:v>
                </c:pt>
                <c:pt idx="142">
                  <c:v>0.1509985604239675</c:v>
                </c:pt>
                <c:pt idx="143">
                  <c:v>0.14088803000821798</c:v>
                </c:pt>
                <c:pt idx="144">
                  <c:v>0.22988380273896464</c:v>
                </c:pt>
                <c:pt idx="145">
                  <c:v>0.22578595313244021</c:v>
                </c:pt>
                <c:pt idx="146">
                  <c:v>0.24735993637630727</c:v>
                </c:pt>
                <c:pt idx="147">
                  <c:v>0.2000524730424873</c:v>
                </c:pt>
                <c:pt idx="148">
                  <c:v>0.2474389957572124</c:v>
                </c:pt>
                <c:pt idx="149">
                  <c:v>0.28225971596699295</c:v>
                </c:pt>
                <c:pt idx="150">
                  <c:v>0.31731391774068513</c:v>
                </c:pt>
                <c:pt idx="151">
                  <c:v>0.17709346611772075</c:v>
                </c:pt>
                <c:pt idx="152">
                  <c:v>0.21302635999165492</c:v>
                </c:pt>
                <c:pt idx="153">
                  <c:v>0.23950499707959894</c:v>
                </c:pt>
                <c:pt idx="154">
                  <c:v>0.198414806973224</c:v>
                </c:pt>
                <c:pt idx="155">
                  <c:v>0.19368558809884628</c:v>
                </c:pt>
                <c:pt idx="156">
                  <c:v>0.17283451769404021</c:v>
                </c:pt>
                <c:pt idx="157">
                  <c:v>0.125075303721007</c:v>
                </c:pt>
                <c:pt idx="158">
                  <c:v>0.14720419597687834</c:v>
                </c:pt>
                <c:pt idx="159">
                  <c:v>0.21562661508278483</c:v>
                </c:pt>
                <c:pt idx="160">
                  <c:v>0.22287750326100875</c:v>
                </c:pt>
                <c:pt idx="161">
                  <c:v>0.25765545530675416</c:v>
                </c:pt>
                <c:pt idx="162">
                  <c:v>0.26523624692879166</c:v>
                </c:pt>
                <c:pt idx="163">
                  <c:v>0.28934328353626571</c:v>
                </c:pt>
                <c:pt idx="164">
                  <c:v>0.19620814095364925</c:v>
                </c:pt>
                <c:pt idx="165">
                  <c:v>0.14616100500729035</c:v>
                </c:pt>
                <c:pt idx="166">
                  <c:v>0.1388879601493585</c:v>
                </c:pt>
                <c:pt idx="167">
                  <c:v>0.12835617741507879</c:v>
                </c:pt>
                <c:pt idx="168">
                  <c:v>0.13765524796371245</c:v>
                </c:pt>
                <c:pt idx="169">
                  <c:v>0.1612214088163347</c:v>
                </c:pt>
                <c:pt idx="170">
                  <c:v>0.17968637183831662</c:v>
                </c:pt>
                <c:pt idx="171">
                  <c:v>0.12007571466428371</c:v>
                </c:pt>
                <c:pt idx="172">
                  <c:v>0.21285917750123354</c:v>
                </c:pt>
                <c:pt idx="173">
                  <c:v>0.2648830297766398</c:v>
                </c:pt>
                <c:pt idx="174">
                  <c:v>0.13933673930682244</c:v>
                </c:pt>
                <c:pt idx="175">
                  <c:v>0.16932749986184872</c:v>
                </c:pt>
                <c:pt idx="176">
                  <c:v>0.23703367743737389</c:v>
                </c:pt>
                <c:pt idx="177">
                  <c:v>0.12250844421244658</c:v>
                </c:pt>
                <c:pt idx="178">
                  <c:v>9.5681710260432609E-2</c:v>
                </c:pt>
                <c:pt idx="179">
                  <c:v>9.9207219826304413E-2</c:v>
                </c:pt>
                <c:pt idx="180">
                  <c:v>8.3659375557476864E-2</c:v>
                </c:pt>
                <c:pt idx="181">
                  <c:v>0.21972745327433135</c:v>
                </c:pt>
                <c:pt idx="182">
                  <c:v>0.22450077262807105</c:v>
                </c:pt>
                <c:pt idx="183">
                  <c:v>0.24857377073471182</c:v>
                </c:pt>
                <c:pt idx="184">
                  <c:v>0.15983972525708168</c:v>
                </c:pt>
                <c:pt idx="185">
                  <c:v>0.26784725398704151</c:v>
                </c:pt>
                <c:pt idx="186">
                  <c:v>0.12607209908745529</c:v>
                </c:pt>
                <c:pt idx="187">
                  <c:v>0.19119754745364376</c:v>
                </c:pt>
                <c:pt idx="188">
                  <c:v>0.15208562740660303</c:v>
                </c:pt>
                <c:pt idx="189">
                  <c:v>0.13044902229513414</c:v>
                </c:pt>
                <c:pt idx="190">
                  <c:v>0.18074603920217286</c:v>
                </c:pt>
                <c:pt idx="191">
                  <c:v>0.17193524425560389</c:v>
                </c:pt>
                <c:pt idx="192">
                  <c:v>0.22843243978384384</c:v>
                </c:pt>
                <c:pt idx="193">
                  <c:v>0.16069281885384157</c:v>
                </c:pt>
                <c:pt idx="194">
                  <c:v>0.14506902028825661</c:v>
                </c:pt>
                <c:pt idx="195">
                  <c:v>0.19608575141938323</c:v>
                </c:pt>
                <c:pt idx="196">
                  <c:v>0.16333919335873762</c:v>
                </c:pt>
                <c:pt idx="197">
                  <c:v>0.17907665312046858</c:v>
                </c:pt>
                <c:pt idx="198">
                  <c:v>0.10872121396849205</c:v>
                </c:pt>
                <c:pt idx="199">
                  <c:v>0.19713668380837049</c:v>
                </c:pt>
                <c:pt idx="200">
                  <c:v>0.15125262463671615</c:v>
                </c:pt>
                <c:pt idx="201">
                  <c:v>0.12341980363535504</c:v>
                </c:pt>
                <c:pt idx="202">
                  <c:v>0.17612787289406312</c:v>
                </c:pt>
                <c:pt idx="203">
                  <c:v>0.25296804545380847</c:v>
                </c:pt>
                <c:pt idx="204">
                  <c:v>0.20531960961617263</c:v>
                </c:pt>
                <c:pt idx="205">
                  <c:v>0.16394334790260223</c:v>
                </c:pt>
                <c:pt idx="206">
                  <c:v>0.16646555017775744</c:v>
                </c:pt>
                <c:pt idx="207">
                  <c:v>0.20835036416851263</c:v>
                </c:pt>
                <c:pt idx="208">
                  <c:v>0.17632947002602961</c:v>
                </c:pt>
                <c:pt idx="209">
                  <c:v>0.23343897571265937</c:v>
                </c:pt>
                <c:pt idx="210">
                  <c:v>0.25460086147720651</c:v>
                </c:pt>
                <c:pt idx="211">
                  <c:v>0.26842417439610688</c:v>
                </c:pt>
                <c:pt idx="212">
                  <c:v>0.34351295332870302</c:v>
                </c:pt>
                <c:pt idx="213">
                  <c:v>0.33291293648783171</c:v>
                </c:pt>
                <c:pt idx="214">
                  <c:v>0.41158660411355619</c:v>
                </c:pt>
                <c:pt idx="215">
                  <c:v>9.8163180358284932E-2</c:v>
                </c:pt>
                <c:pt idx="216">
                  <c:v>0.11680617792261976</c:v>
                </c:pt>
                <c:pt idx="217">
                  <c:v>0.35873277963986533</c:v>
                </c:pt>
                <c:pt idx="218">
                  <c:v>0.33480592503208217</c:v>
                </c:pt>
                <c:pt idx="219">
                  <c:v>0.24398305485595667</c:v>
                </c:pt>
                <c:pt idx="220">
                  <c:v>0.15649409762229605</c:v>
                </c:pt>
                <c:pt idx="221">
                  <c:v>0.11372150382444657</c:v>
                </c:pt>
                <c:pt idx="222">
                  <c:v>0.1254705268654758</c:v>
                </c:pt>
                <c:pt idx="223">
                  <c:v>0.12545668345002292</c:v>
                </c:pt>
                <c:pt idx="224">
                  <c:v>8.2765087629928485E-2</c:v>
                </c:pt>
                <c:pt idx="225">
                  <c:v>0.10421021404410297</c:v>
                </c:pt>
                <c:pt idx="226">
                  <c:v>0.1115949125534188</c:v>
                </c:pt>
                <c:pt idx="227">
                  <c:v>0.12310367777163442</c:v>
                </c:pt>
                <c:pt idx="228">
                  <c:v>0.11206513858580022</c:v>
                </c:pt>
                <c:pt idx="229">
                  <c:v>0.16064755658876778</c:v>
                </c:pt>
                <c:pt idx="230">
                  <c:v>0.13148553758836673</c:v>
                </c:pt>
                <c:pt idx="231">
                  <c:v>0.10969895671059196</c:v>
                </c:pt>
                <c:pt idx="232">
                  <c:v>0.10494482792425038</c:v>
                </c:pt>
                <c:pt idx="233">
                  <c:v>0.12132664142664532</c:v>
                </c:pt>
                <c:pt idx="234">
                  <c:v>0.10586314311697673</c:v>
                </c:pt>
                <c:pt idx="235">
                  <c:v>0.16133118067740199</c:v>
                </c:pt>
                <c:pt idx="236">
                  <c:v>0.21310960520923766</c:v>
                </c:pt>
                <c:pt idx="237">
                  <c:v>8.2407624199243121E-2</c:v>
                </c:pt>
                <c:pt idx="238">
                  <c:v>6.1242895260041813E-2</c:v>
                </c:pt>
                <c:pt idx="239">
                  <c:v>9.68349350624223E-2</c:v>
                </c:pt>
                <c:pt idx="240">
                  <c:v>6.9155985584029495E-2</c:v>
                </c:pt>
                <c:pt idx="241">
                  <c:v>0.12636049350293985</c:v>
                </c:pt>
                <c:pt idx="242">
                  <c:v>0.18512377896043025</c:v>
                </c:pt>
                <c:pt idx="243">
                  <c:v>0.17568562384658998</c:v>
                </c:pt>
                <c:pt idx="244">
                  <c:v>0.10212340086507798</c:v>
                </c:pt>
                <c:pt idx="245">
                  <c:v>0.10521605466147933</c:v>
                </c:pt>
                <c:pt idx="246">
                  <c:v>0.2666520269114343</c:v>
                </c:pt>
                <c:pt idx="247">
                  <c:v>0.25213617916594422</c:v>
                </c:pt>
                <c:pt idx="248">
                  <c:v>0.20543092972360716</c:v>
                </c:pt>
                <c:pt idx="249">
                  <c:v>0.19803931800314847</c:v>
                </c:pt>
                <c:pt idx="250">
                  <c:v>0.12831986128271833</c:v>
                </c:pt>
                <c:pt idx="251">
                  <c:v>9.7132112491364719E-2</c:v>
                </c:pt>
                <c:pt idx="252">
                  <c:v>9.5311256856437598E-2</c:v>
                </c:pt>
                <c:pt idx="253">
                  <c:v>9.9484637901574899E-2</c:v>
                </c:pt>
                <c:pt idx="254">
                  <c:v>0.12044224485716742</c:v>
                </c:pt>
                <c:pt idx="255">
                  <c:v>8.443279684748739E-2</c:v>
                </c:pt>
                <c:pt idx="256">
                  <c:v>8.5295699744500519E-2</c:v>
                </c:pt>
                <c:pt idx="257">
                  <c:v>0.15917866160303906</c:v>
                </c:pt>
                <c:pt idx="258">
                  <c:v>0.10533328752275135</c:v>
                </c:pt>
                <c:pt idx="259">
                  <c:v>0.13523622886162862</c:v>
                </c:pt>
                <c:pt idx="260">
                  <c:v>0.20656454258245116</c:v>
                </c:pt>
                <c:pt idx="261">
                  <c:v>0.2344222002032304</c:v>
                </c:pt>
                <c:pt idx="262">
                  <c:v>0.15425592740990079</c:v>
                </c:pt>
                <c:pt idx="263">
                  <c:v>0.13446879398306441</c:v>
                </c:pt>
                <c:pt idx="264">
                  <c:v>0.15605557217344759</c:v>
                </c:pt>
                <c:pt idx="265">
                  <c:v>0.13195239358763822</c:v>
                </c:pt>
                <c:pt idx="266">
                  <c:v>0.13823844545789649</c:v>
                </c:pt>
                <c:pt idx="267">
                  <c:v>0.16585187763419124</c:v>
                </c:pt>
                <c:pt idx="268">
                  <c:v>8.8027322094756097E-2</c:v>
                </c:pt>
                <c:pt idx="269">
                  <c:v>9.7871959911955062E-2</c:v>
                </c:pt>
                <c:pt idx="270">
                  <c:v>0.10311943199081031</c:v>
                </c:pt>
                <c:pt idx="271">
                  <c:v>0.2016770565028366</c:v>
                </c:pt>
                <c:pt idx="272">
                  <c:v>7.4591700772042455E-2</c:v>
                </c:pt>
                <c:pt idx="273">
                  <c:v>8.9366125791748227E-2</c:v>
                </c:pt>
                <c:pt idx="274">
                  <c:v>0.11802730621193996</c:v>
                </c:pt>
                <c:pt idx="275">
                  <c:v>0.30687341549496683</c:v>
                </c:pt>
                <c:pt idx="276">
                  <c:v>0.10646916167183676</c:v>
                </c:pt>
                <c:pt idx="277">
                  <c:v>6.1508027548755929E-2</c:v>
                </c:pt>
                <c:pt idx="278">
                  <c:v>0.10876289904026268</c:v>
                </c:pt>
                <c:pt idx="279">
                  <c:v>0.2567223507691499</c:v>
                </c:pt>
                <c:pt idx="280">
                  <c:v>0.1683390681607928</c:v>
                </c:pt>
                <c:pt idx="281">
                  <c:v>0.20822113963120445</c:v>
                </c:pt>
                <c:pt idx="282">
                  <c:v>0.10613945005129499</c:v>
                </c:pt>
                <c:pt idx="283">
                  <c:v>0.20984701982733914</c:v>
                </c:pt>
                <c:pt idx="284">
                  <c:v>0.22035959695232765</c:v>
                </c:pt>
                <c:pt idx="285">
                  <c:v>0.27642609829434761</c:v>
                </c:pt>
                <c:pt idx="286">
                  <c:v>0.25319467288079284</c:v>
                </c:pt>
                <c:pt idx="287">
                  <c:v>0.13762057159236218</c:v>
                </c:pt>
                <c:pt idx="288">
                  <c:v>0.15563775545822325</c:v>
                </c:pt>
                <c:pt idx="289">
                  <c:v>0.16021362516550461</c:v>
                </c:pt>
                <c:pt idx="290">
                  <c:v>0.16769925605446132</c:v>
                </c:pt>
                <c:pt idx="291">
                  <c:v>0.13291695343886914</c:v>
                </c:pt>
                <c:pt idx="292">
                  <c:v>0.24790708232735073</c:v>
                </c:pt>
                <c:pt idx="293">
                  <c:v>0.23010442261789546</c:v>
                </c:pt>
                <c:pt idx="294">
                  <c:v>0.19239980002963972</c:v>
                </c:pt>
                <c:pt idx="295">
                  <c:v>0.11755520633895807</c:v>
                </c:pt>
                <c:pt idx="296">
                  <c:v>5.8739093188255966E-2</c:v>
                </c:pt>
                <c:pt idx="297">
                  <c:v>0.22982959303215708</c:v>
                </c:pt>
                <c:pt idx="298">
                  <c:v>0.17474435005266403</c:v>
                </c:pt>
                <c:pt idx="299">
                  <c:v>0.24775538743515285</c:v>
                </c:pt>
                <c:pt idx="300">
                  <c:v>0.26396787342973577</c:v>
                </c:pt>
                <c:pt idx="301">
                  <c:v>0.1956445802732043</c:v>
                </c:pt>
                <c:pt idx="302">
                  <c:v>0.13757445659882819</c:v>
                </c:pt>
                <c:pt idx="303">
                  <c:v>0.27251537915115565</c:v>
                </c:pt>
                <c:pt idx="304">
                  <c:v>0.20586597750172422</c:v>
                </c:pt>
                <c:pt idx="305">
                  <c:v>0.25042961887968529</c:v>
                </c:pt>
                <c:pt idx="306">
                  <c:v>0.18303639608951666</c:v>
                </c:pt>
                <c:pt idx="307">
                  <c:v>0.31517752434305668</c:v>
                </c:pt>
                <c:pt idx="308">
                  <c:v>0.41341364587153334</c:v>
                </c:pt>
                <c:pt idx="309">
                  <c:v>0.31734470236506679</c:v>
                </c:pt>
                <c:pt idx="310">
                  <c:v>0.26109865063895654</c:v>
                </c:pt>
                <c:pt idx="311">
                  <c:v>0.25565102533653072</c:v>
                </c:pt>
                <c:pt idx="312">
                  <c:v>0.32053065919847751</c:v>
                </c:pt>
                <c:pt idx="313">
                  <c:v>0.25912786842661584</c:v>
                </c:pt>
                <c:pt idx="314">
                  <c:v>0.30909235939391644</c:v>
                </c:pt>
                <c:pt idx="315">
                  <c:v>7.7147195125650367E-2</c:v>
                </c:pt>
                <c:pt idx="316">
                  <c:v>0.31594449439924022</c:v>
                </c:pt>
                <c:pt idx="317">
                  <c:v>0.36050119725310753</c:v>
                </c:pt>
                <c:pt idx="318">
                  <c:v>0.36976855278268156</c:v>
                </c:pt>
                <c:pt idx="319">
                  <c:v>0.11088889213323877</c:v>
                </c:pt>
                <c:pt idx="320">
                  <c:v>0.10288175220212184</c:v>
                </c:pt>
                <c:pt idx="321">
                  <c:v>0.12062678851862736</c:v>
                </c:pt>
                <c:pt idx="322">
                  <c:v>0.35897851900352024</c:v>
                </c:pt>
                <c:pt idx="323">
                  <c:v>0.28115609105889189</c:v>
                </c:pt>
                <c:pt idx="324">
                  <c:v>6.966536449759779E-2</c:v>
                </c:pt>
                <c:pt idx="325">
                  <c:v>5.5463280447047923E-2</c:v>
                </c:pt>
                <c:pt idx="326">
                  <c:v>0.27742994910008412</c:v>
                </c:pt>
                <c:pt idx="327">
                  <c:v>0.37166186086515235</c:v>
                </c:pt>
                <c:pt idx="328">
                  <c:v>0.27599488390960963</c:v>
                </c:pt>
                <c:pt idx="329">
                  <c:v>0.13006656771040861</c:v>
                </c:pt>
                <c:pt idx="330">
                  <c:v>0.18324435107962028</c:v>
                </c:pt>
                <c:pt idx="331">
                  <c:v>0.17380759385785424</c:v>
                </c:pt>
                <c:pt idx="332">
                  <c:v>0.16240277499609776</c:v>
                </c:pt>
                <c:pt idx="333">
                  <c:v>2.5399561648032525E-2</c:v>
                </c:pt>
                <c:pt idx="334">
                  <c:v>2.5624710575297915E-2</c:v>
                </c:pt>
                <c:pt idx="335">
                  <c:v>3.9507878769094215E-2</c:v>
                </c:pt>
                <c:pt idx="336">
                  <c:v>7.5237991527321024E-2</c:v>
                </c:pt>
                <c:pt idx="337">
                  <c:v>0.16282325842380246</c:v>
                </c:pt>
                <c:pt idx="338">
                  <c:v>0.26219146575412483</c:v>
                </c:pt>
                <c:pt idx="339">
                  <c:v>0.14810501962527001</c:v>
                </c:pt>
                <c:pt idx="340">
                  <c:v>0.11938401182735843</c:v>
                </c:pt>
                <c:pt idx="341">
                  <c:v>0.11750880347726543</c:v>
                </c:pt>
                <c:pt idx="342">
                  <c:v>0.20801925384927758</c:v>
                </c:pt>
                <c:pt idx="343">
                  <c:v>0.40221956863859415</c:v>
                </c:pt>
                <c:pt idx="344">
                  <c:v>0.34307139300259226</c:v>
                </c:pt>
                <c:pt idx="345">
                  <c:v>0.1450362737143133</c:v>
                </c:pt>
                <c:pt idx="346">
                  <c:v>0.11335827585886905</c:v>
                </c:pt>
                <c:pt idx="347">
                  <c:v>7.0649177119764275E-2</c:v>
                </c:pt>
                <c:pt idx="348">
                  <c:v>6.3683714572048009E-2</c:v>
                </c:pt>
                <c:pt idx="349">
                  <c:v>4.7146229421260191E-2</c:v>
                </c:pt>
                <c:pt idx="350">
                  <c:v>6.7039345450567708E-2</c:v>
                </c:pt>
                <c:pt idx="351">
                  <c:v>0.17510375109492632</c:v>
                </c:pt>
                <c:pt idx="352">
                  <c:v>0.29613471736794161</c:v>
                </c:pt>
                <c:pt idx="353">
                  <c:v>0.33893673655413115</c:v>
                </c:pt>
                <c:pt idx="354">
                  <c:v>0.41579201924904641</c:v>
                </c:pt>
                <c:pt idx="355">
                  <c:v>0.38913427394145361</c:v>
                </c:pt>
                <c:pt idx="356">
                  <c:v>0.39822829932172976</c:v>
                </c:pt>
                <c:pt idx="357">
                  <c:v>0.29780722184088626</c:v>
                </c:pt>
                <c:pt idx="358">
                  <c:v>0.30763720190976929</c:v>
                </c:pt>
                <c:pt idx="359">
                  <c:v>0.25624991668150726</c:v>
                </c:pt>
                <c:pt idx="360">
                  <c:v>0.15115661788258997</c:v>
                </c:pt>
                <c:pt idx="361">
                  <c:v>0.26145049356118522</c:v>
                </c:pt>
                <c:pt idx="362">
                  <c:v>0.33061025765511709</c:v>
                </c:pt>
                <c:pt idx="363">
                  <c:v>0.21840200666084481</c:v>
                </c:pt>
                <c:pt idx="364">
                  <c:v>0.25684042178533978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82-435E-9185-0A0DADD4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29376"/>
        <c:axId val="204404928"/>
      </c:lineChart>
      <c:catAx>
        <c:axId val="205029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404928"/>
        <c:crosses val="autoZero"/>
        <c:auto val="1"/>
        <c:lblAlgn val="ctr"/>
        <c:lblOffset val="100"/>
        <c:noMultiLvlLbl val="0"/>
      </c:catAx>
      <c:valAx>
        <c:axId val="204404928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502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350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5776437C-1CDA-477D-B24B-7BAD1EE802B4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9" y="4925408"/>
            <a:ext cx="5681980" cy="4029879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4" y="9721107"/>
            <a:ext cx="3077739" cy="51350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C3A319E8-8680-4D91-ABCD-F8F842FED7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19E8-8680-4D91-ABCD-F8F842FED71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28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19E8-8680-4D91-ABCD-F8F842FED71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24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19E8-8680-4D91-ABCD-F8F842FED71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67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19E8-8680-4D91-ABCD-F8F842FED71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8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5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23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51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8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0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8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7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49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3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9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62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4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2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2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2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03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08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0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26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4B48-FBCF-4F9F-83C7-C9D0B453AD25}" type="datetimeFigureOut">
              <a:rPr lang="de-DE" smtClean="0"/>
              <a:t>01.11.2024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C6BB-ED06-4CB8-B727-6ED2B5AFE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FB20-AE2E-4915-8130-26B5B45B7F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01.11.2024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038FE-3EAD-42AC-BD16-F91518E8149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5FBE264-C027-7F61-1642-AE43A123B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891" y="1996441"/>
            <a:ext cx="12192000" cy="243143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30000"/>
                </a:schemeClr>
              </a:gs>
              <a:gs pos="48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de-DE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Fakten und Diagramme zur Windsituation</a:t>
            </a:r>
          </a:p>
          <a:p>
            <a:pPr algn="ctr"/>
            <a:r>
              <a:rPr lang="de-DE" sz="3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Birkenfeld / Gräfenhausen</a:t>
            </a:r>
          </a:p>
          <a:p>
            <a:pPr algn="ctr"/>
            <a:endParaRPr lang="de-D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07363" y="4574154"/>
            <a:ext cx="4777274" cy="1077218"/>
          </a:xfrm>
          <a:prstGeom prst="rect">
            <a:avLst/>
          </a:prstGeom>
          <a:solidFill>
            <a:schemeClr val="tx1">
              <a:lumMod val="95000"/>
              <a:lumOff val="5000"/>
              <a:alpha val="34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Jürgen Falkenberg</a:t>
            </a:r>
          </a:p>
          <a:p>
            <a:pPr algn="ctr"/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Gegenwind Straubenhardt e.V.</a:t>
            </a:r>
            <a:endParaRPr lang="de-DE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25.10.2024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6B9D08-B2BA-E1AC-A1EC-A44EA0644F10}"/>
              </a:ext>
            </a:extLst>
          </p:cNvPr>
          <p:cNvSpPr txBox="1"/>
          <p:nvPr/>
        </p:nvSpPr>
        <p:spPr>
          <a:xfrm>
            <a:off x="7629237" y="6459730"/>
            <a:ext cx="4562764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34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Realistische Simulation Gräfenhausen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1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0" y="334750"/>
            <a:ext cx="12192000" cy="69268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de-DE" sz="2800" dirty="0"/>
              <a:t>Warum ist die </a:t>
            </a:r>
            <a:r>
              <a:rPr lang="de-DE" sz="2800" dirty="0" err="1"/>
              <a:t>Straubenhardter</a:t>
            </a:r>
            <a:r>
              <a:rPr lang="de-DE" sz="2800" dirty="0"/>
              <a:t> Windstromerzeugung so gering?</a:t>
            </a:r>
            <a:endParaRPr lang="de-DE" sz="28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377A4B-190B-37A1-BC3A-FB7FBE95DEE8}"/>
              </a:ext>
            </a:extLst>
          </p:cNvPr>
          <p:cNvSpPr txBox="1"/>
          <p:nvPr/>
        </p:nvSpPr>
        <p:spPr>
          <a:xfrm>
            <a:off x="8236236" y="6488668"/>
            <a:ext cx="39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Quelle: Netztransparenz, DWD, TÜV Süd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88FBA1-7CB5-7F52-9559-B2DA9A47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12" y="1398695"/>
            <a:ext cx="5750762" cy="23162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7CC28E-2BF3-A7D7-D577-A5A1D38A0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0" y="3875972"/>
            <a:ext cx="5750763" cy="22443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BFD49B-4347-4857-95AA-B1CEE11D3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174" y="1943040"/>
            <a:ext cx="4695825" cy="4177327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70A4269-F3F2-F81A-17AA-0E132DC3F466}"/>
              </a:ext>
            </a:extLst>
          </p:cNvPr>
          <p:cNvGrpSpPr/>
          <p:nvPr/>
        </p:nvGrpSpPr>
        <p:grpSpPr>
          <a:xfrm>
            <a:off x="1374909" y="1797851"/>
            <a:ext cx="10155675" cy="3695153"/>
            <a:chOff x="1374909" y="2166151"/>
            <a:chExt cx="10155675" cy="369515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EE1E268-ABEF-BF49-5BB4-B8708C2457B6}"/>
                </a:ext>
              </a:extLst>
            </p:cNvPr>
            <p:cNvSpPr/>
            <p:nvPr/>
          </p:nvSpPr>
          <p:spPr>
            <a:xfrm>
              <a:off x="1374909" y="2166151"/>
              <a:ext cx="674703" cy="16778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D889B40B-E02C-BAD7-34A2-E695F416F097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1712261" y="3844031"/>
              <a:ext cx="14293" cy="20172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C1AD6E2-0225-BBC9-A00E-C7214DA06B31}"/>
                </a:ext>
              </a:extLst>
            </p:cNvPr>
            <p:cNvSpPr/>
            <p:nvPr/>
          </p:nvSpPr>
          <p:spPr>
            <a:xfrm>
              <a:off x="10076688" y="2743200"/>
              <a:ext cx="1453896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61B60AC-634B-2003-6648-3C66B4E18A86}"/>
              </a:ext>
            </a:extLst>
          </p:cNvPr>
          <p:cNvGrpSpPr/>
          <p:nvPr/>
        </p:nvGrpSpPr>
        <p:grpSpPr>
          <a:xfrm>
            <a:off x="2052823" y="1797851"/>
            <a:ext cx="9353967" cy="4115777"/>
            <a:chOff x="1363826" y="2166151"/>
            <a:chExt cx="9353967" cy="4115777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34EE82C-B859-5FF6-3507-B8E439A2855A}"/>
                </a:ext>
              </a:extLst>
            </p:cNvPr>
            <p:cNvSpPr/>
            <p:nvPr/>
          </p:nvSpPr>
          <p:spPr>
            <a:xfrm>
              <a:off x="1363826" y="2166151"/>
              <a:ext cx="453600" cy="16778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D1FB7904-4447-20F0-835F-71D6C7B8E50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1587756" y="3844031"/>
              <a:ext cx="2870" cy="20172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E9BEA3C-3F51-6539-DEDD-41062E937883}"/>
                </a:ext>
              </a:extLst>
            </p:cNvPr>
            <p:cNvSpPr/>
            <p:nvPr/>
          </p:nvSpPr>
          <p:spPr>
            <a:xfrm>
              <a:off x="9263897" y="5596128"/>
              <a:ext cx="1453896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2AA34AA-4544-7A70-F413-3A8203A291FD}"/>
              </a:ext>
            </a:extLst>
          </p:cNvPr>
          <p:cNvGrpSpPr/>
          <p:nvPr/>
        </p:nvGrpSpPr>
        <p:grpSpPr>
          <a:xfrm>
            <a:off x="2506225" y="1797851"/>
            <a:ext cx="5938198" cy="3979617"/>
            <a:chOff x="1369368" y="2166151"/>
            <a:chExt cx="5938198" cy="3979617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BF28661-19F2-9CC8-2582-04BCCCE7D9C1}"/>
                </a:ext>
              </a:extLst>
            </p:cNvPr>
            <p:cNvSpPr/>
            <p:nvPr/>
          </p:nvSpPr>
          <p:spPr>
            <a:xfrm>
              <a:off x="1369368" y="2166151"/>
              <a:ext cx="453600" cy="16778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0D2A52C9-C20D-0739-BB48-A1069CD8608F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1593298" y="3844031"/>
              <a:ext cx="2870" cy="17520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4BF107F-6E8B-4AAE-C31E-C6269ED01434}"/>
                </a:ext>
              </a:extLst>
            </p:cNvPr>
            <p:cNvSpPr/>
            <p:nvPr/>
          </p:nvSpPr>
          <p:spPr>
            <a:xfrm>
              <a:off x="5853670" y="5459968"/>
              <a:ext cx="1453896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049E5C7-7A1A-02A6-16F9-5C5E0DAA4D14}"/>
              </a:ext>
            </a:extLst>
          </p:cNvPr>
          <p:cNvGrpSpPr/>
          <p:nvPr/>
        </p:nvGrpSpPr>
        <p:grpSpPr>
          <a:xfrm>
            <a:off x="2959626" y="1797850"/>
            <a:ext cx="5731953" cy="2168106"/>
            <a:chOff x="1374910" y="2166151"/>
            <a:chExt cx="5731953" cy="2168106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7333485-23BD-1FBE-22FD-0018EBC909CC}"/>
                </a:ext>
              </a:extLst>
            </p:cNvPr>
            <p:cNvSpPr/>
            <p:nvPr/>
          </p:nvSpPr>
          <p:spPr>
            <a:xfrm>
              <a:off x="1374910" y="2166151"/>
              <a:ext cx="2077056" cy="16778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D2F4A560-948D-36DC-C6D9-E0678C68F5C8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2413437" y="3844031"/>
              <a:ext cx="1" cy="4902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6AD6D97-921C-95C6-DBDF-BFDE0C665B3C}"/>
                </a:ext>
              </a:extLst>
            </p:cNvPr>
            <p:cNvSpPr/>
            <p:nvPr/>
          </p:nvSpPr>
          <p:spPr>
            <a:xfrm>
              <a:off x="5652967" y="2582235"/>
              <a:ext cx="1453896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44EFCDF5-7911-EEB7-ECA4-7305B53281A6}"/>
              </a:ext>
            </a:extLst>
          </p:cNvPr>
          <p:cNvSpPr/>
          <p:nvPr/>
        </p:nvSpPr>
        <p:spPr>
          <a:xfrm>
            <a:off x="6848856" y="1398695"/>
            <a:ext cx="5029198" cy="47216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3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370295"/>
              </p:ext>
            </p:extLst>
          </p:nvPr>
        </p:nvGraphicFramePr>
        <p:xfrm>
          <a:off x="571500" y="1620608"/>
          <a:ext cx="10782299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991171E-D877-73E0-5251-41BC1243B88B}"/>
              </a:ext>
            </a:extLst>
          </p:cNvPr>
          <p:cNvSpPr txBox="1">
            <a:spLocks/>
          </p:cNvSpPr>
          <p:nvPr/>
        </p:nvSpPr>
        <p:spPr>
          <a:xfrm>
            <a:off x="0" y="5223674"/>
            <a:ext cx="12192000" cy="1192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492DF3E-5916-C421-A2C6-E595F345B93C}"/>
              </a:ext>
            </a:extLst>
          </p:cNvPr>
          <p:cNvSpPr txBox="1"/>
          <p:nvPr/>
        </p:nvSpPr>
        <p:spPr>
          <a:xfrm>
            <a:off x="9513317" y="6488668"/>
            <a:ext cx="267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Quelle: Fraunhofer Institut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EFF9199-A2FD-A355-4D85-B574BC72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8" y="1620000"/>
            <a:ext cx="10049164" cy="493094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D46E1C2-B1B4-41C1-4FAC-CFD2F475722B}"/>
              </a:ext>
            </a:extLst>
          </p:cNvPr>
          <p:cNvSpPr/>
          <p:nvPr/>
        </p:nvSpPr>
        <p:spPr>
          <a:xfrm>
            <a:off x="7557796" y="1674887"/>
            <a:ext cx="2808513" cy="531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7E0832A-B287-A976-AA63-9C5839BD8692}"/>
              </a:ext>
            </a:extLst>
          </p:cNvPr>
          <p:cNvSpPr txBox="1">
            <a:spLocks/>
          </p:cNvSpPr>
          <p:nvPr/>
        </p:nvSpPr>
        <p:spPr>
          <a:xfrm>
            <a:off x="-1" y="1080000"/>
            <a:ext cx="12192000" cy="381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0">
              <a:buNone/>
            </a:pPr>
            <a:r>
              <a:rPr lang="de-DE" sz="32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Täuschung </a:t>
            </a:r>
            <a:r>
              <a:rPr lang="de-DE" sz="31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1: Ungeeignete zeitliche Auflösung von Ertragsdaten</a:t>
            </a:r>
            <a:endParaRPr lang="de-DE" sz="3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5B0D2EB2-B796-8A38-767B-2A6F57CBF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58050"/>
              </p:ext>
            </p:extLst>
          </p:nvPr>
        </p:nvGraphicFramePr>
        <p:xfrm>
          <a:off x="728098" y="2972243"/>
          <a:ext cx="10669788" cy="2640612"/>
        </p:xfrm>
        <a:graphic>
          <a:graphicData uri="http://schemas.openxmlformats.org/drawingml/2006/table">
            <a:tbl>
              <a:tblPr/>
              <a:tblGrid>
                <a:gridCol w="3446010">
                  <a:extLst>
                    <a:ext uri="{9D8B030D-6E8A-4147-A177-3AD203B41FA5}">
                      <a16:colId xmlns:a16="http://schemas.microsoft.com/office/drawing/2014/main" val="4075914357"/>
                    </a:ext>
                  </a:extLst>
                </a:gridCol>
                <a:gridCol w="1203963">
                  <a:extLst>
                    <a:ext uri="{9D8B030D-6E8A-4147-A177-3AD203B41FA5}">
                      <a16:colId xmlns:a16="http://schemas.microsoft.com/office/drawing/2014/main" val="1037406566"/>
                    </a:ext>
                  </a:extLst>
                </a:gridCol>
                <a:gridCol w="1203963">
                  <a:extLst>
                    <a:ext uri="{9D8B030D-6E8A-4147-A177-3AD203B41FA5}">
                      <a16:colId xmlns:a16="http://schemas.microsoft.com/office/drawing/2014/main" val="2068691050"/>
                    </a:ext>
                  </a:extLst>
                </a:gridCol>
                <a:gridCol w="1203963">
                  <a:extLst>
                    <a:ext uri="{9D8B030D-6E8A-4147-A177-3AD203B41FA5}">
                      <a16:colId xmlns:a16="http://schemas.microsoft.com/office/drawing/2014/main" val="215296554"/>
                    </a:ext>
                  </a:extLst>
                </a:gridCol>
                <a:gridCol w="1203963">
                  <a:extLst>
                    <a:ext uri="{9D8B030D-6E8A-4147-A177-3AD203B41FA5}">
                      <a16:colId xmlns:a16="http://schemas.microsoft.com/office/drawing/2014/main" val="3204153111"/>
                    </a:ext>
                  </a:extLst>
                </a:gridCol>
                <a:gridCol w="1203963">
                  <a:extLst>
                    <a:ext uri="{9D8B030D-6E8A-4147-A177-3AD203B41FA5}">
                      <a16:colId xmlns:a16="http://schemas.microsoft.com/office/drawing/2014/main" val="774210681"/>
                    </a:ext>
                  </a:extLst>
                </a:gridCol>
                <a:gridCol w="1203963">
                  <a:extLst>
                    <a:ext uri="{9D8B030D-6E8A-4147-A177-3AD203B41FA5}">
                      <a16:colId xmlns:a16="http://schemas.microsoft.com/office/drawing/2014/main" val="1258758036"/>
                    </a:ext>
                  </a:extLst>
                </a:gridCol>
              </a:tblGrid>
              <a:tr h="3381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Jahr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16101" marR="16101" marT="16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16101" marR="16101" marT="16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16101" marR="16101" marT="16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79025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Tatsächlicher Ertrag in MWh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47992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67019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63295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55708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62376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752903"/>
                  </a:ext>
                </a:extLst>
              </a:tr>
              <a:tr h="338127"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Betriebszeit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611459"/>
                  </a:ext>
                </a:extLst>
              </a:tr>
              <a:tr h="338127"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Zeitbereinigter Ertrag in MWh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52681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67019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63295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55708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62376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60216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492029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der TÜV-Prognose 87.000 MWh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06109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der BI-Prognose     57.616 MWh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687730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Auslastung %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47696"/>
                  </a:ext>
                </a:extLst>
              </a:tr>
              <a:tr h="338127"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Auslastung Volllaststunden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1596</a:t>
                      </a:r>
                    </a:p>
                  </a:txBody>
                  <a:tcPr marL="16101" marR="16101" marT="16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1918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1890</a:t>
                      </a:r>
                    </a:p>
                  </a:txBody>
                  <a:tcPr marL="16101" marR="16101" marT="1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1825</a:t>
                      </a:r>
                    </a:p>
                  </a:txBody>
                  <a:tcPr marL="16101" marR="16101" marT="16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973002"/>
                  </a:ext>
                </a:extLst>
              </a:tr>
            </a:tbl>
          </a:graphicData>
        </a:graphic>
      </p:graphicFrame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0" y="2013576"/>
            <a:ext cx="12192000" cy="69268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de-DE" sz="2800" dirty="0"/>
              <a:t>Aktuell liegen </a:t>
            </a:r>
            <a:r>
              <a:rPr lang="de-DE" sz="2800" b="1" dirty="0"/>
              <a:t>offizielle</a:t>
            </a:r>
            <a:r>
              <a:rPr lang="de-DE" sz="2800" dirty="0"/>
              <a:t> Ertragsdaten für die Jahre 2018 bis 2022 vor:</a:t>
            </a:r>
            <a:endParaRPr lang="de-DE" sz="2800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16BD49-0D4A-272F-787D-C74817C8E045}"/>
              </a:ext>
            </a:extLst>
          </p:cNvPr>
          <p:cNvSpPr/>
          <p:nvPr/>
        </p:nvSpPr>
        <p:spPr>
          <a:xfrm>
            <a:off x="710121" y="3981097"/>
            <a:ext cx="10713688" cy="3509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377A4B-190B-37A1-BC3A-FB7FBE95DEE8}"/>
              </a:ext>
            </a:extLst>
          </p:cNvPr>
          <p:cNvSpPr txBox="1"/>
          <p:nvPr/>
        </p:nvSpPr>
        <p:spPr>
          <a:xfrm>
            <a:off x="9733634" y="6488668"/>
            <a:ext cx="245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Quelle: Netztransparenz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49411DC-8EA5-7B04-A93B-F64F5FE96659}"/>
              </a:ext>
            </a:extLst>
          </p:cNvPr>
          <p:cNvSpPr/>
          <p:nvPr/>
        </p:nvSpPr>
        <p:spPr>
          <a:xfrm>
            <a:off x="10194587" y="3981097"/>
            <a:ext cx="1229221" cy="99946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21EA1A6-7E28-741E-DB65-3F46A216C878}"/>
              </a:ext>
            </a:extLst>
          </p:cNvPr>
          <p:cNvSpPr/>
          <p:nvPr/>
        </p:nvSpPr>
        <p:spPr>
          <a:xfrm>
            <a:off x="700393" y="3325969"/>
            <a:ext cx="9494194" cy="3509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919DE5-0BD9-96E2-0D0C-3BC92A7D96C5}"/>
              </a:ext>
            </a:extLst>
          </p:cNvPr>
          <p:cNvSpPr/>
          <p:nvPr/>
        </p:nvSpPr>
        <p:spPr>
          <a:xfrm>
            <a:off x="2724727" y="4332080"/>
            <a:ext cx="1421145" cy="6484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0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3" grpId="0" animBg="1"/>
      <p:bldP spid="3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698609F-225D-1244-F7CB-488BEC2360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1440000"/>
            <a:ext cx="5320800" cy="41472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BD2F398-79C0-5AFC-2B45-9CEE37FB0628}"/>
              </a:ext>
            </a:extLst>
          </p:cNvPr>
          <p:cNvGrpSpPr/>
          <p:nvPr/>
        </p:nvGrpSpPr>
        <p:grpSpPr>
          <a:xfrm>
            <a:off x="6686550" y="1800000"/>
            <a:ext cx="4724400" cy="3672209"/>
            <a:chOff x="0" y="0"/>
            <a:chExt cx="4572000" cy="2743200"/>
          </a:xfrm>
        </p:grpSpPr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15A3935F-C85D-438C-A756-7EA66E2B181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feld 6">
              <a:extLst>
                <a:ext uri="{FF2B5EF4-FFF2-40B4-BE49-F238E27FC236}">
                  <a16:creationId xmlns:a16="http://schemas.microsoft.com/office/drawing/2014/main" id="{7DCF7469-78C7-4705-804B-EAD1D25C55D6}"/>
                </a:ext>
              </a:extLst>
            </p:cNvPr>
            <p:cNvSpPr txBox="1"/>
            <p:nvPr/>
          </p:nvSpPr>
          <p:spPr>
            <a:xfrm>
              <a:off x="219074" y="2486826"/>
              <a:ext cx="4333875" cy="2373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Jan             Mär             Mai              Juli              Sep              Nov              Jan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5E17C43-634C-A37A-45F0-413C003A9B10}"/>
              </a:ext>
            </a:extLst>
          </p:cNvPr>
          <p:cNvGrpSpPr/>
          <p:nvPr/>
        </p:nvGrpSpPr>
        <p:grpSpPr>
          <a:xfrm>
            <a:off x="6686550" y="1800000"/>
            <a:ext cx="4724400" cy="3683687"/>
            <a:chOff x="0" y="0"/>
            <a:chExt cx="4572000" cy="2743200"/>
          </a:xfrm>
        </p:grpSpPr>
        <p:graphicFrame>
          <p:nvGraphicFramePr>
            <p:cNvPr id="8" name="Diagramm 7">
              <a:extLst>
                <a:ext uri="{FF2B5EF4-FFF2-40B4-BE49-F238E27FC236}">
                  <a16:creationId xmlns:a16="http://schemas.microsoft.com/office/drawing/2014/main" id="{BC4D1C56-A0CB-81C5-98B5-38230F359E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5956811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feld 9">
              <a:extLst>
                <a:ext uri="{FF2B5EF4-FFF2-40B4-BE49-F238E27FC236}">
                  <a16:creationId xmlns:a16="http://schemas.microsoft.com/office/drawing/2014/main" id="{78E1587B-E5BA-4387-9A47-8B17FAD2DCB3}"/>
                </a:ext>
              </a:extLst>
            </p:cNvPr>
            <p:cNvSpPr txBox="1"/>
            <p:nvPr/>
          </p:nvSpPr>
          <p:spPr>
            <a:xfrm>
              <a:off x="233363" y="2475360"/>
              <a:ext cx="4333875" cy="26307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Jan             Mär             Mai              Juli              Sep              Nov              Jan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595EE0A-79B6-469D-26FC-7B8F21B84265}"/>
              </a:ext>
            </a:extLst>
          </p:cNvPr>
          <p:cNvGrpSpPr/>
          <p:nvPr/>
        </p:nvGrpSpPr>
        <p:grpSpPr>
          <a:xfrm>
            <a:off x="6686550" y="1800000"/>
            <a:ext cx="4719480" cy="3686686"/>
            <a:chOff x="0" y="0"/>
            <a:chExt cx="4572000" cy="2743200"/>
          </a:xfrm>
        </p:grpSpPr>
        <p:graphicFrame>
          <p:nvGraphicFramePr>
            <p:cNvPr id="15" name="Diagramm 14">
              <a:extLst>
                <a:ext uri="{FF2B5EF4-FFF2-40B4-BE49-F238E27FC236}">
                  <a16:creationId xmlns:a16="http://schemas.microsoft.com/office/drawing/2014/main" id="{8FF7373F-A808-493A-B64E-DA233BA59E0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Textfeld 10">
              <a:extLst>
                <a:ext uri="{FF2B5EF4-FFF2-40B4-BE49-F238E27FC236}">
                  <a16:creationId xmlns:a16="http://schemas.microsoft.com/office/drawing/2014/main" id="{62FC3263-27CE-48D7-A929-6D7E3EC9B54A}"/>
                </a:ext>
              </a:extLst>
            </p:cNvPr>
            <p:cNvSpPr txBox="1"/>
            <p:nvPr/>
          </p:nvSpPr>
          <p:spPr>
            <a:xfrm>
              <a:off x="238125" y="2487833"/>
              <a:ext cx="4333875" cy="25292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Jan             Mär             Mai              Juli              Sep              Nov              Jan</a:t>
              </a: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D29AF1AD-FAEA-6D94-56B7-D8A372BAEC3F}"/>
              </a:ext>
            </a:extLst>
          </p:cNvPr>
          <p:cNvSpPr txBox="1"/>
          <p:nvPr/>
        </p:nvSpPr>
        <p:spPr>
          <a:xfrm>
            <a:off x="7064185" y="6488668"/>
            <a:ext cx="512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Quelle: Kaspar (DWD), Netztransparenz, TransnetBW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DFC8C59-72B0-4D3F-0C6D-8919FA10A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0000" y="1440000"/>
            <a:ext cx="5320800" cy="414642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0A9D6CD-3584-40AA-B350-CF702B9EBBD7}"/>
              </a:ext>
            </a:extLst>
          </p:cNvPr>
          <p:cNvGrpSpPr/>
          <p:nvPr/>
        </p:nvGrpSpPr>
        <p:grpSpPr>
          <a:xfrm>
            <a:off x="6681630" y="1800000"/>
            <a:ext cx="4739166" cy="3679200"/>
            <a:chOff x="0" y="0"/>
            <a:chExt cx="4572000" cy="2743200"/>
          </a:xfrm>
        </p:grpSpPr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2489F5DB-61DD-0B0D-656C-C6935043DE0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7093501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" name="Textfeld 20">
              <a:extLst>
                <a:ext uri="{FF2B5EF4-FFF2-40B4-BE49-F238E27FC236}">
                  <a16:creationId xmlns:a16="http://schemas.microsoft.com/office/drawing/2014/main" id="{42397ABA-6866-F93F-5030-858CE54E46BD}"/>
                </a:ext>
              </a:extLst>
            </p:cNvPr>
            <p:cNvSpPr txBox="1"/>
            <p:nvPr/>
          </p:nvSpPr>
          <p:spPr>
            <a:xfrm>
              <a:off x="238125" y="2443162"/>
              <a:ext cx="4333875" cy="29051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Jan             Mär             Mai              Juli              Sep              Nov              Jan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4A41D18B-9877-CB74-A0E8-C3BC3FD11019}"/>
              </a:ext>
            </a:extLst>
          </p:cNvPr>
          <p:cNvSpPr/>
          <p:nvPr/>
        </p:nvSpPr>
        <p:spPr>
          <a:xfrm>
            <a:off x="6300000" y="1610171"/>
            <a:ext cx="1755648" cy="2752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6F342A2-2871-9400-31D6-5E4279C4566F}"/>
              </a:ext>
            </a:extLst>
          </p:cNvPr>
          <p:cNvGrpSpPr/>
          <p:nvPr/>
        </p:nvGrpSpPr>
        <p:grpSpPr>
          <a:xfrm>
            <a:off x="0" y="4686300"/>
            <a:ext cx="12192000" cy="1813725"/>
            <a:chOff x="0" y="4686300"/>
            <a:chExt cx="12192000" cy="1813725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27338F9-77BF-A05E-8AED-F949F577D187}"/>
                </a:ext>
              </a:extLst>
            </p:cNvPr>
            <p:cNvSpPr txBox="1"/>
            <p:nvPr/>
          </p:nvSpPr>
          <p:spPr>
            <a:xfrm>
              <a:off x="0" y="5669028"/>
              <a:ext cx="1219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</a:rPr>
                <a:t>Problem </a:t>
              </a:r>
              <a:r>
                <a:rPr lang="de-DE" sz="2400" b="1" dirty="0" err="1">
                  <a:solidFill>
                    <a:srgbClr val="FF0000"/>
                  </a:solidFill>
                </a:rPr>
                <a:t>Zappelstrom</a:t>
              </a:r>
              <a:r>
                <a:rPr lang="de-DE" sz="2400" b="1" dirty="0">
                  <a:solidFill>
                    <a:srgbClr val="FF0000"/>
                  </a:solidFill>
                </a:rPr>
                <a:t> !</a:t>
              </a:r>
              <a:br>
                <a:rPr lang="de-DE" sz="2400" b="1" dirty="0">
                  <a:solidFill>
                    <a:srgbClr val="FF0000"/>
                  </a:solidFill>
                </a:rPr>
              </a:br>
              <a:r>
                <a:rPr lang="de-DE" sz="2400" dirty="0"/>
                <a:t>Nur lösbar mit Speichern (</a:t>
              </a:r>
              <a:r>
                <a:rPr lang="de-DE" sz="2400" b="1" dirty="0"/>
                <a:t>unbezahlbar</a:t>
              </a:r>
              <a:r>
                <a:rPr lang="de-DE" sz="2400" dirty="0"/>
                <a:t>) oder doppelter Strominfrastruktur (</a:t>
              </a:r>
              <a:r>
                <a:rPr lang="de-DE" sz="2400" b="1" dirty="0"/>
                <a:t>unsinnig und teuer</a:t>
              </a:r>
              <a:r>
                <a:rPr lang="de-DE" sz="2400" dirty="0"/>
                <a:t>)</a:t>
              </a: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FCEEB0F1-1B3E-E1D0-E227-969A3064F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686300"/>
              <a:ext cx="1343025" cy="9715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6C974BE-7E7A-1CFE-E0E7-F4700A5F7CF9}"/>
              </a:ext>
            </a:extLst>
          </p:cNvPr>
          <p:cNvSpPr txBox="1">
            <a:spLocks/>
          </p:cNvSpPr>
          <p:nvPr/>
        </p:nvSpPr>
        <p:spPr>
          <a:xfrm>
            <a:off x="1" y="1080000"/>
            <a:ext cx="12192000" cy="381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0">
              <a:buNone/>
            </a:pPr>
            <a:r>
              <a:rPr lang="de-DE" sz="32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Täuschung </a:t>
            </a:r>
            <a:r>
              <a:rPr lang="de-DE" sz="31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2: Ungeeignete zeitliche Auflösung von Ertragsdaten</a:t>
            </a:r>
            <a:endParaRPr lang="de-DE" sz="3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25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991171E-D877-73E0-5251-41BC1243B88B}"/>
              </a:ext>
            </a:extLst>
          </p:cNvPr>
          <p:cNvSpPr txBox="1">
            <a:spLocks/>
          </p:cNvSpPr>
          <p:nvPr/>
        </p:nvSpPr>
        <p:spPr>
          <a:xfrm>
            <a:off x="0" y="3060000"/>
            <a:ext cx="12192000" cy="108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Die </a:t>
            </a:r>
            <a:r>
              <a:rPr lang="de-DE" sz="3200" b="1" dirty="0"/>
              <a:t>Kosten</a:t>
            </a:r>
            <a:r>
              <a:rPr lang="de-DE" sz="3200" dirty="0"/>
              <a:t> für die Herstellung eines Produktes sind immer ein </a:t>
            </a:r>
            <a:r>
              <a:rPr lang="de-DE" sz="3200" b="1" dirty="0"/>
              <a:t>direktes Maß </a:t>
            </a:r>
            <a:r>
              <a:rPr lang="de-DE" sz="3200" dirty="0"/>
              <a:t>für die Menge eingesetzter </a:t>
            </a:r>
            <a:r>
              <a:rPr lang="de-DE" sz="3200" b="1" dirty="0"/>
              <a:t>Ressourcen und Energie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1C4A88F-0F1B-A6B0-0C9B-14ADA92C17C0}"/>
              </a:ext>
            </a:extLst>
          </p:cNvPr>
          <p:cNvSpPr txBox="1">
            <a:spLocks/>
          </p:cNvSpPr>
          <p:nvPr/>
        </p:nvSpPr>
        <p:spPr>
          <a:xfrm>
            <a:off x="0" y="4320000"/>
            <a:ext cx="12192000" cy="97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Eine </a:t>
            </a:r>
            <a:r>
              <a:rPr lang="de-DE" sz="3200" dirty="0" err="1"/>
              <a:t>Straubenhardter</a:t>
            </a:r>
            <a:r>
              <a:rPr lang="de-DE" sz="3200" dirty="0"/>
              <a:t> WKA mit 3 MW kostete </a:t>
            </a:r>
            <a:r>
              <a:rPr lang="de-DE" sz="3200" b="1" dirty="0"/>
              <a:t>6.000.000 Euro</a:t>
            </a:r>
            <a:br>
              <a:rPr lang="de-DE" sz="3200" b="1" dirty="0"/>
            </a:br>
            <a:r>
              <a:rPr lang="de-DE" sz="3200" dirty="0"/>
              <a:t>Sie erzeugt in 6 Monaten aber nur Strom für</a:t>
            </a:r>
            <a:r>
              <a:rPr lang="de-DE" sz="1600" dirty="0"/>
              <a:t>             </a:t>
            </a:r>
            <a:r>
              <a:rPr lang="de-DE" sz="3200" b="1" dirty="0"/>
              <a:t>300.000 Euro</a:t>
            </a:r>
            <a:endParaRPr lang="de-DE" sz="3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14C7EC9-3F77-3144-5B10-E67D5F4FA20F}"/>
              </a:ext>
            </a:extLst>
          </p:cNvPr>
          <p:cNvSpPr txBox="1">
            <a:spLocks/>
          </p:cNvSpPr>
          <p:nvPr/>
        </p:nvSpPr>
        <p:spPr>
          <a:xfrm>
            <a:off x="0" y="1080000"/>
            <a:ext cx="12192000" cy="659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0">
              <a:buNone/>
            </a:pPr>
            <a:r>
              <a:rPr lang="de-DE" sz="25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Täuschung 3: WKA amortisieren sich in 6 Monaten ‚energetisch‘ </a:t>
            </a:r>
            <a:endParaRPr lang="de-DE" sz="2500" b="1" dirty="0">
              <a:solidFill>
                <a:srgbClr val="0000FF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5FD8C4-9952-33F3-3FBD-94F7A58CD92A}"/>
              </a:ext>
            </a:extLst>
          </p:cNvPr>
          <p:cNvSpPr txBox="1">
            <a:spLocks/>
          </p:cNvSpPr>
          <p:nvPr/>
        </p:nvSpPr>
        <p:spPr>
          <a:xfrm>
            <a:off x="0" y="1800000"/>
            <a:ext cx="12192000" cy="1192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Mit einer </a:t>
            </a:r>
            <a:r>
              <a:rPr lang="de-DE" sz="3200" b="1" dirty="0"/>
              <a:t>unvollständigen</a:t>
            </a:r>
            <a:r>
              <a:rPr lang="de-DE" sz="3200" dirty="0"/>
              <a:t> Liste ‚energetischer‘ Aufwendungen</a:t>
            </a:r>
            <a:br>
              <a:rPr lang="de-DE" sz="3200" dirty="0"/>
            </a:br>
            <a:r>
              <a:rPr lang="de-DE" sz="3200" dirty="0"/>
              <a:t>soll eine Wirtschaftlichkeit suggeriert werden, die nicht existiert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35B4A81-070D-A786-7DBA-994D7313FB35}"/>
              </a:ext>
            </a:extLst>
          </p:cNvPr>
          <p:cNvGrpSpPr/>
          <p:nvPr/>
        </p:nvGrpSpPr>
        <p:grpSpPr>
          <a:xfrm>
            <a:off x="1360319" y="3121821"/>
            <a:ext cx="10412581" cy="855189"/>
            <a:chOff x="2808119" y="1456851"/>
            <a:chExt cx="10412581" cy="85518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E5AF163-9BAA-C2CE-3DF4-B764B7281C99}"/>
                </a:ext>
              </a:extLst>
            </p:cNvPr>
            <p:cNvSpPr/>
            <p:nvPr/>
          </p:nvSpPr>
          <p:spPr>
            <a:xfrm>
              <a:off x="2808119" y="1456851"/>
              <a:ext cx="1303509" cy="41330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ADCB4B5-DDAB-BBFB-CB06-52AE9059B3CF}"/>
                </a:ext>
              </a:extLst>
            </p:cNvPr>
            <p:cNvSpPr/>
            <p:nvPr/>
          </p:nvSpPr>
          <p:spPr>
            <a:xfrm>
              <a:off x="9040644" y="1898733"/>
              <a:ext cx="4180056" cy="41330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7793920A-D296-3B50-A513-9A173E6867EC}"/>
              </a:ext>
            </a:extLst>
          </p:cNvPr>
          <p:cNvSpPr/>
          <p:nvPr/>
        </p:nvSpPr>
        <p:spPr>
          <a:xfrm>
            <a:off x="8270940" y="4305526"/>
            <a:ext cx="2700000" cy="9424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17F736C-D9BC-F129-C1E1-432B7888894B}"/>
              </a:ext>
            </a:extLst>
          </p:cNvPr>
          <p:cNvSpPr txBox="1">
            <a:spLocks/>
          </p:cNvSpPr>
          <p:nvPr/>
        </p:nvSpPr>
        <p:spPr>
          <a:xfrm>
            <a:off x="-1" y="5579999"/>
            <a:ext cx="12192000" cy="97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Ein thermisches Kraftwerk stellt den Strom für   </a:t>
            </a:r>
            <a:r>
              <a:rPr lang="de-DE" sz="3200" b="1" dirty="0"/>
              <a:t>100.000 Euro </a:t>
            </a:r>
            <a:r>
              <a:rPr lang="de-DE" sz="3200" dirty="0"/>
              <a:t>her</a:t>
            </a:r>
            <a:br>
              <a:rPr lang="de-DE" sz="3200" dirty="0"/>
            </a:br>
            <a:r>
              <a:rPr lang="de-DE" sz="3200" dirty="0"/>
              <a:t>und dieser Strom ist außerdem noch </a:t>
            </a:r>
            <a:r>
              <a:rPr lang="de-DE" sz="3200" b="1" dirty="0"/>
              <a:t>grundlastfähig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B6827B5-FB0E-74FE-BB69-2CFC2FC3D1F4}"/>
              </a:ext>
            </a:extLst>
          </p:cNvPr>
          <p:cNvSpPr/>
          <p:nvPr/>
        </p:nvSpPr>
        <p:spPr>
          <a:xfrm>
            <a:off x="8525164" y="5568416"/>
            <a:ext cx="2448000" cy="5556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3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10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991171E-D877-73E0-5251-41BC1243B88B}"/>
              </a:ext>
            </a:extLst>
          </p:cNvPr>
          <p:cNvSpPr txBox="1">
            <a:spLocks/>
          </p:cNvSpPr>
          <p:nvPr/>
        </p:nvSpPr>
        <p:spPr>
          <a:xfrm>
            <a:off x="0" y="3060000"/>
            <a:ext cx="12192000" cy="108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ALLE modernen Windräder erreichen Wirkungsgrade von knapp 50% Prozent. Dies kann nicht mehr gesteigert werden</a:t>
            </a:r>
            <a:endParaRPr lang="de-DE" sz="3200" b="1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1C4A88F-0F1B-A6B0-0C9B-14ADA92C17C0}"/>
              </a:ext>
            </a:extLst>
          </p:cNvPr>
          <p:cNvSpPr txBox="1">
            <a:spLocks/>
          </p:cNvSpPr>
          <p:nvPr/>
        </p:nvSpPr>
        <p:spPr>
          <a:xfrm>
            <a:off x="0" y="4320000"/>
            <a:ext cx="12192000" cy="979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Ein Windrad wird zum </a:t>
            </a:r>
            <a:r>
              <a:rPr lang="de-DE" sz="3200" b="1" dirty="0"/>
              <a:t>Schwachwindrad</a:t>
            </a:r>
            <a:r>
              <a:rPr lang="de-DE" sz="3200" dirty="0"/>
              <a:t>, in dem ein kleinerer Generator verbaut wird. Die </a:t>
            </a:r>
            <a:r>
              <a:rPr lang="de-DE" sz="3200" b="1" dirty="0"/>
              <a:t>Volllaststundenzahl</a:t>
            </a:r>
            <a:r>
              <a:rPr lang="de-DE" sz="3200" dirty="0"/>
              <a:t> steigt, nicht aber die Strommenge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14C7EC9-3F77-3144-5B10-E67D5F4FA20F}"/>
              </a:ext>
            </a:extLst>
          </p:cNvPr>
          <p:cNvSpPr txBox="1">
            <a:spLocks/>
          </p:cNvSpPr>
          <p:nvPr/>
        </p:nvSpPr>
        <p:spPr>
          <a:xfrm>
            <a:off x="0" y="1080000"/>
            <a:ext cx="12192000" cy="65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0">
              <a:buNone/>
            </a:pPr>
            <a:r>
              <a:rPr lang="de-DE" sz="24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Täuschung 4: Schwachwindanlagen erzeugen mehr Strom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5FD8C4-9952-33F3-3FBD-94F7A58CD92A}"/>
              </a:ext>
            </a:extLst>
          </p:cNvPr>
          <p:cNvSpPr txBox="1">
            <a:spLocks/>
          </p:cNvSpPr>
          <p:nvPr/>
        </p:nvSpPr>
        <p:spPr>
          <a:xfrm>
            <a:off x="0" y="1800000"/>
            <a:ext cx="12192000" cy="1192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Eine WKA kann nur max. 60% der Energie ernten, die der Wind enthält. Diese hängt </a:t>
            </a:r>
            <a:r>
              <a:rPr lang="de-DE" sz="3200" b="1" dirty="0"/>
              <a:t>ausschließlich</a:t>
            </a:r>
            <a:r>
              <a:rPr lang="de-DE" sz="3200" dirty="0"/>
              <a:t> von der </a:t>
            </a:r>
            <a:r>
              <a:rPr lang="de-DE" sz="3200" b="1" dirty="0"/>
              <a:t>Windgeschwindigkeit</a:t>
            </a:r>
            <a:r>
              <a:rPr lang="de-DE" sz="3200" dirty="0"/>
              <a:t> ab. E ~ v</a:t>
            </a:r>
            <a:r>
              <a:rPr lang="de-DE" sz="3200" baseline="30000" dirty="0"/>
              <a:t>3</a:t>
            </a:r>
            <a:endParaRPr lang="de-DE" baseline="30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DCB4B5-DDAB-BBFB-CB06-52AE9059B3CF}"/>
              </a:ext>
            </a:extLst>
          </p:cNvPr>
          <p:cNvSpPr/>
          <p:nvPr/>
        </p:nvSpPr>
        <p:spPr>
          <a:xfrm>
            <a:off x="3472872" y="4756352"/>
            <a:ext cx="3270828" cy="4714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17F736C-D9BC-F129-C1E1-432B7888894B}"/>
              </a:ext>
            </a:extLst>
          </p:cNvPr>
          <p:cNvSpPr txBox="1">
            <a:spLocks/>
          </p:cNvSpPr>
          <p:nvPr/>
        </p:nvSpPr>
        <p:spPr>
          <a:xfrm>
            <a:off x="-1" y="5579999"/>
            <a:ext cx="12192000" cy="97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Innovationen sind nur noch fertigungstechnisch (Kosten) möglich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8EE1F47-19AF-572F-18E6-1450B4B0770B}"/>
              </a:ext>
            </a:extLst>
          </p:cNvPr>
          <p:cNvSpPr/>
          <p:nvPr/>
        </p:nvSpPr>
        <p:spPr>
          <a:xfrm>
            <a:off x="6111876" y="2224808"/>
            <a:ext cx="3641724" cy="46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 animBg="1"/>
      <p:bldP spid="1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574675"/>
            <a:ext cx="12192000" cy="1192968"/>
          </a:xfrm>
        </p:spPr>
        <p:txBody>
          <a:bodyPr>
            <a:normAutofit/>
          </a:bodyPr>
          <a:lstStyle/>
          <a:p>
            <a:pPr marL="720000" indent="-457200"/>
            <a:r>
              <a:rPr lang="de-DE" sz="3200" dirty="0"/>
              <a:t>Windkraft ist ein extrem schwankender Energieträger</a:t>
            </a:r>
            <a:br>
              <a:rPr lang="de-DE" sz="3200" dirty="0"/>
            </a:br>
            <a:r>
              <a:rPr lang="de-DE" sz="3200" b="1" dirty="0"/>
              <a:t>-&gt; Speicher oder Schattenkraftwerke erforderlich -&gt; Riesige Kosten</a:t>
            </a:r>
            <a:endParaRPr lang="de-DE" b="1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8D7AE79-3E00-B237-0BAB-6443ECC139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8400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b="1" dirty="0"/>
              <a:t>Fazit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991171E-D877-73E0-5251-41BC1243B88B}"/>
              </a:ext>
            </a:extLst>
          </p:cNvPr>
          <p:cNvSpPr txBox="1">
            <a:spLocks/>
          </p:cNvSpPr>
          <p:nvPr/>
        </p:nvSpPr>
        <p:spPr>
          <a:xfrm>
            <a:off x="0" y="3677014"/>
            <a:ext cx="12192000" cy="108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Aufgrund dieser physikalischen, </a:t>
            </a:r>
            <a:r>
              <a:rPr lang="de-DE" sz="3200" u="sng" dirty="0"/>
              <a:t>nicht änderbaren Eigenschaften</a:t>
            </a:r>
            <a:br>
              <a:rPr lang="de-DE" sz="3200" dirty="0"/>
            </a:br>
            <a:r>
              <a:rPr lang="de-DE" sz="3200" b="1" dirty="0"/>
              <a:t>steigen die Kosten der deutschen Stromerzeugung immer weiter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5FD8C4-9952-33F3-3FBD-94F7A58CD92A}"/>
              </a:ext>
            </a:extLst>
          </p:cNvPr>
          <p:cNvSpPr txBox="1">
            <a:spLocks/>
          </p:cNvSpPr>
          <p:nvPr/>
        </p:nvSpPr>
        <p:spPr>
          <a:xfrm>
            <a:off x="0" y="1488683"/>
            <a:ext cx="12192000" cy="1192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/>
            <a:r>
              <a:rPr lang="de-DE" sz="3200" dirty="0"/>
              <a:t>Windkraft ist ein Energieträger extrem geringer Energiedichte</a:t>
            </a:r>
            <a:br>
              <a:rPr lang="de-DE" sz="3200" dirty="0"/>
            </a:br>
            <a:r>
              <a:rPr lang="de-DE" sz="3200" b="1" dirty="0"/>
              <a:t>-&gt; Viele große Anlagen -&gt; Hoher Ressourcenverbrauch -&gt; Hohe Kosten</a:t>
            </a:r>
            <a:endParaRPr lang="de-DE" b="1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5A2683E-B267-9B91-15BE-A2FE982FC794}"/>
              </a:ext>
            </a:extLst>
          </p:cNvPr>
          <p:cNvSpPr txBox="1">
            <a:spLocks/>
          </p:cNvSpPr>
          <p:nvPr/>
        </p:nvSpPr>
        <p:spPr>
          <a:xfrm>
            <a:off x="0" y="4771422"/>
            <a:ext cx="12192000" cy="17787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>
              <a:lnSpc>
                <a:spcPct val="120000"/>
              </a:lnSpc>
            </a:pPr>
            <a:r>
              <a:rPr lang="de-DE" sz="3200" dirty="0"/>
              <a:t>Der deutsche Versuch einer ‚</a:t>
            </a:r>
            <a:r>
              <a:rPr lang="de-DE" sz="3200" dirty="0" err="1"/>
              <a:t>EnergiewENDE</a:t>
            </a:r>
            <a:r>
              <a:rPr lang="de-DE" sz="3200" dirty="0"/>
              <a:t>‘ ist längst gescheitert:</a:t>
            </a:r>
            <a:br>
              <a:rPr lang="de-DE" sz="3200" dirty="0"/>
            </a:br>
            <a:r>
              <a:rPr lang="de-DE" sz="3200" b="1" u="sng" dirty="0"/>
              <a:t>Ohne</a:t>
            </a:r>
            <a:r>
              <a:rPr lang="de-DE" sz="3200" b="1" dirty="0"/>
              <a:t> Speicher verfehlt die </a:t>
            </a:r>
            <a:r>
              <a:rPr lang="de-DE" sz="3200" b="1" dirty="0" err="1"/>
              <a:t>EnergiewENDE</a:t>
            </a:r>
            <a:r>
              <a:rPr lang="de-DE" sz="3200" b="1" dirty="0"/>
              <a:t> alle behaupteten Ziele</a:t>
            </a:r>
            <a:br>
              <a:rPr lang="de-DE" sz="3200" b="1" dirty="0"/>
            </a:br>
            <a:r>
              <a:rPr lang="de-DE" sz="3200" b="1" u="sng" dirty="0"/>
              <a:t>Mit</a:t>
            </a:r>
            <a:r>
              <a:rPr lang="de-DE" sz="3200" b="1" dirty="0"/>
              <a:t> Speicher sind Windkraft und Photovoltaik nicht bezahlbar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E9ECA35-C0CE-1775-AC90-06F364C7F494}"/>
              </a:ext>
            </a:extLst>
          </p:cNvPr>
          <p:cNvSpPr/>
          <p:nvPr/>
        </p:nvSpPr>
        <p:spPr>
          <a:xfrm>
            <a:off x="612843" y="5324927"/>
            <a:ext cx="11361906" cy="12003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68793" y="3429000"/>
            <a:ext cx="9067800" cy="1569660"/>
          </a:xfrm>
          <a:prstGeom prst="rect">
            <a:avLst/>
          </a:prstGeom>
          <a:noFill/>
          <a:effectLst>
            <a:softEdge rad="825500"/>
          </a:effectLst>
        </p:spPr>
        <p:txBody>
          <a:bodyPr wrap="square" rtlCol="0">
            <a:spAutoFit/>
          </a:bodyPr>
          <a:lstStyle/>
          <a:p>
            <a:pPr marL="0" lvl="2" algn="ctr"/>
            <a:r>
              <a:rPr lang="de-DE" sz="4800" b="1" dirty="0">
                <a:solidFill>
                  <a:schemeClr val="bg1"/>
                </a:solidFill>
              </a:rPr>
              <a:t>Ich bedanke mich</a:t>
            </a:r>
            <a:br>
              <a:rPr lang="de-DE" sz="4800" b="1" dirty="0">
                <a:solidFill>
                  <a:schemeClr val="bg1"/>
                </a:solidFill>
              </a:rPr>
            </a:br>
            <a:r>
              <a:rPr lang="de-DE" sz="4800" b="1" dirty="0">
                <a:solidFill>
                  <a:schemeClr val="bg1"/>
                </a:solidFill>
              </a:rPr>
              <a:t>für Ihre Aufmerksamkeit !</a:t>
            </a:r>
          </a:p>
        </p:txBody>
      </p:sp>
    </p:spTree>
    <p:extLst>
      <p:ext uri="{BB962C8B-B14F-4D97-AF65-F5344CB8AC3E}">
        <p14:creationId xmlns:p14="http://schemas.microsoft.com/office/powerpoint/2010/main" val="15712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5B6B27-94DD-FCE0-3B11-A37DC8C2C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00" y="0"/>
            <a:ext cx="119758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72B1D5C-1C5A-AA30-59E2-EE4F08289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00" y="0"/>
            <a:ext cx="11893543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CCCFAAF-A3CA-7C41-8FAC-646782526CC2}"/>
              </a:ext>
            </a:extLst>
          </p:cNvPr>
          <p:cNvSpPr txBox="1"/>
          <p:nvPr/>
        </p:nvSpPr>
        <p:spPr>
          <a:xfrm>
            <a:off x="2901247" y="0"/>
            <a:ext cx="6389506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/>
              <a:t>Birkenfeld/Gräfenhausen 160m Höhe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7DF603-BA4C-C75D-CF12-CC4806835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00" y="0"/>
            <a:ext cx="1197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5B6B27-94DD-FCE0-3B11-A37DC8C2C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" y="0"/>
            <a:ext cx="11981286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72B1D5C-1C5A-AA30-59E2-EE4F0828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7" y="0"/>
            <a:ext cx="11964865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680E464-C915-1673-5A79-301CD3C68C51}"/>
              </a:ext>
            </a:extLst>
          </p:cNvPr>
          <p:cNvSpPr txBox="1"/>
          <p:nvPr/>
        </p:nvSpPr>
        <p:spPr>
          <a:xfrm>
            <a:off x="3779307" y="0"/>
            <a:ext cx="4633384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/>
              <a:t>Straubenhardt 140m Höhe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7BF5D76-B6B0-F8F2-4E32-262F69A40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" y="0"/>
            <a:ext cx="11981286" cy="6858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9BE76C7-FC40-0804-DC4A-F5ABF8D5FFFE}"/>
              </a:ext>
            </a:extLst>
          </p:cNvPr>
          <p:cNvGrpSpPr/>
          <p:nvPr/>
        </p:nvGrpSpPr>
        <p:grpSpPr>
          <a:xfrm>
            <a:off x="5781675" y="2486025"/>
            <a:ext cx="4667250" cy="2876550"/>
            <a:chOff x="5781675" y="2486025"/>
            <a:chExt cx="4667250" cy="287655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C92A527-97D9-8299-0D7E-D506CD8E3DBA}"/>
                </a:ext>
              </a:extLst>
            </p:cNvPr>
            <p:cNvSpPr/>
            <p:nvPr/>
          </p:nvSpPr>
          <p:spPr>
            <a:xfrm>
              <a:off x="5781675" y="2486025"/>
              <a:ext cx="3476625" cy="287655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2069B6FF-D1AD-FDE8-13C8-4C1EF5244561}"/>
                </a:ext>
              </a:extLst>
            </p:cNvPr>
            <p:cNvCxnSpPr/>
            <p:nvPr/>
          </p:nvCxnSpPr>
          <p:spPr>
            <a:xfrm>
              <a:off x="9258300" y="3952875"/>
              <a:ext cx="119062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36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680E464-C915-1673-5A79-301CD3C68C51}"/>
              </a:ext>
            </a:extLst>
          </p:cNvPr>
          <p:cNvSpPr txBox="1"/>
          <p:nvPr/>
        </p:nvSpPr>
        <p:spPr>
          <a:xfrm>
            <a:off x="1979078" y="686010"/>
            <a:ext cx="8451737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b="1" dirty="0"/>
              <a:t>Straubenhardt 11 x Siemens 3 MW 142,5m Höhe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F5F863-02FD-5C78-1DC8-F6D8217C9C7E}"/>
              </a:ext>
            </a:extLst>
          </p:cNvPr>
          <p:cNvSpPr txBox="1"/>
          <p:nvPr/>
        </p:nvSpPr>
        <p:spPr>
          <a:xfrm>
            <a:off x="904458" y="4029918"/>
            <a:ext cx="1060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Mittlerer Jahresertrag 2018…2022:			60.216 MWh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B585AD-003E-38CD-633D-FA289E12E090}"/>
              </a:ext>
            </a:extLst>
          </p:cNvPr>
          <p:cNvSpPr txBox="1"/>
          <p:nvPr/>
        </p:nvSpPr>
        <p:spPr>
          <a:xfrm>
            <a:off x="910393" y="2969240"/>
            <a:ext cx="10689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Prognose aus dem Windatlas:				85.800 MWh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75CA51-AD6F-1F60-D62C-BFEA45E2B8B9}"/>
              </a:ext>
            </a:extLst>
          </p:cNvPr>
          <p:cNvSpPr txBox="1"/>
          <p:nvPr/>
        </p:nvSpPr>
        <p:spPr>
          <a:xfrm>
            <a:off x="8957718" y="6488668"/>
            <a:ext cx="323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Quellen: LUBW, Netztransparenz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B202A26-7121-CE9E-8720-52FE2546BABE}"/>
              </a:ext>
            </a:extLst>
          </p:cNvPr>
          <p:cNvSpPr/>
          <p:nvPr/>
        </p:nvSpPr>
        <p:spPr>
          <a:xfrm>
            <a:off x="8826500" y="2862630"/>
            <a:ext cx="2908300" cy="18617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3EAA358-E28C-26C9-86F5-9A6096404AF5}"/>
              </a:ext>
            </a:extLst>
          </p:cNvPr>
          <p:cNvSpPr txBox="1"/>
          <p:nvPr/>
        </p:nvSpPr>
        <p:spPr>
          <a:xfrm>
            <a:off x="9304685" y="504054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70,2% !!</a:t>
            </a:r>
          </a:p>
        </p:txBody>
      </p:sp>
    </p:spTree>
    <p:extLst>
      <p:ext uri="{BB962C8B-B14F-4D97-AF65-F5344CB8AC3E}">
        <p14:creationId xmlns:p14="http://schemas.microsoft.com/office/powerpoint/2010/main" val="24545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5B6B27-94DD-FCE0-3B11-A37DC8C2C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00" y="0"/>
            <a:ext cx="119758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72B1D5C-1C5A-AA30-59E2-EE4F08289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00" y="0"/>
            <a:ext cx="11893543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CCCFAAF-A3CA-7C41-8FAC-646782526CC2}"/>
              </a:ext>
            </a:extLst>
          </p:cNvPr>
          <p:cNvSpPr txBox="1"/>
          <p:nvPr/>
        </p:nvSpPr>
        <p:spPr>
          <a:xfrm>
            <a:off x="2901247" y="0"/>
            <a:ext cx="6389506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/>
              <a:t>Birkenfeld/Gräfenhausen 160m Höhe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7DF603-BA4C-C75D-CF12-CC4806835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00" y="0"/>
            <a:ext cx="119758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E137FFC-0044-7B0E-4EE6-4E3021D47312}"/>
              </a:ext>
            </a:extLst>
          </p:cNvPr>
          <p:cNvGrpSpPr/>
          <p:nvPr/>
        </p:nvGrpSpPr>
        <p:grpSpPr>
          <a:xfrm>
            <a:off x="4038600" y="1755814"/>
            <a:ext cx="6181725" cy="3809961"/>
            <a:chOff x="5781675" y="2486025"/>
            <a:chExt cx="4667250" cy="287655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EAA1894-F5B3-0441-F609-AD8CE03C1B72}"/>
                </a:ext>
              </a:extLst>
            </p:cNvPr>
            <p:cNvSpPr/>
            <p:nvPr/>
          </p:nvSpPr>
          <p:spPr>
            <a:xfrm>
              <a:off x="5781675" y="2486025"/>
              <a:ext cx="3476625" cy="287655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8C63AF2B-A800-71B5-D46F-9329DB4E3AC6}"/>
                </a:ext>
              </a:extLst>
            </p:cNvPr>
            <p:cNvCxnSpPr/>
            <p:nvPr/>
          </p:nvCxnSpPr>
          <p:spPr>
            <a:xfrm>
              <a:off x="9258300" y="3952875"/>
              <a:ext cx="119062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87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680E464-C915-1673-5A79-301CD3C68C51}"/>
              </a:ext>
            </a:extLst>
          </p:cNvPr>
          <p:cNvSpPr txBox="1"/>
          <p:nvPr/>
        </p:nvSpPr>
        <p:spPr>
          <a:xfrm>
            <a:off x="1235855" y="602945"/>
            <a:ext cx="9707658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b="1" dirty="0"/>
              <a:t>Birkenfeld/Gräfenhausen 6 x Enercon 6 MW 162m Höhe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F5F863-02FD-5C78-1DC8-F6D8217C9C7E}"/>
              </a:ext>
            </a:extLst>
          </p:cNvPr>
          <p:cNvSpPr txBox="1"/>
          <p:nvPr/>
        </p:nvSpPr>
        <p:spPr>
          <a:xfrm>
            <a:off x="904458" y="4169618"/>
            <a:ext cx="962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Tatsächlicher mittlerer Jahresertrag:			       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B585AD-003E-38CD-633D-FA289E12E090}"/>
              </a:ext>
            </a:extLst>
          </p:cNvPr>
          <p:cNvSpPr txBox="1"/>
          <p:nvPr/>
        </p:nvSpPr>
        <p:spPr>
          <a:xfrm>
            <a:off x="910393" y="3108940"/>
            <a:ext cx="10689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Abschätzung nach aktuellem Windatlas:		98.000 MWh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75CA51-AD6F-1F60-D62C-BFEA45E2B8B9}"/>
              </a:ext>
            </a:extLst>
          </p:cNvPr>
          <p:cNvSpPr txBox="1"/>
          <p:nvPr/>
        </p:nvSpPr>
        <p:spPr>
          <a:xfrm>
            <a:off x="8993047" y="6488668"/>
            <a:ext cx="319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Quellen: LUBW, Fichtner-Bericht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B202A26-7121-CE9E-8720-52FE2546BABE}"/>
              </a:ext>
            </a:extLst>
          </p:cNvPr>
          <p:cNvSpPr/>
          <p:nvPr/>
        </p:nvSpPr>
        <p:spPr>
          <a:xfrm>
            <a:off x="8826500" y="2964230"/>
            <a:ext cx="2959100" cy="18617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3EAA358-E28C-26C9-86F5-9A6096404AF5}"/>
              </a:ext>
            </a:extLst>
          </p:cNvPr>
          <p:cNvSpPr txBox="1"/>
          <p:nvPr/>
        </p:nvSpPr>
        <p:spPr>
          <a:xfrm>
            <a:off x="9444385" y="5002440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70,2% 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B3424D-B310-DE15-0105-CD5053B3E18A}"/>
              </a:ext>
            </a:extLst>
          </p:cNvPr>
          <p:cNvSpPr txBox="1"/>
          <p:nvPr/>
        </p:nvSpPr>
        <p:spPr>
          <a:xfrm>
            <a:off x="9077326" y="4169618"/>
            <a:ext cx="26574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68.800 MWh 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E129B0-06C0-8707-1898-4BB5468E4B13}"/>
              </a:ext>
            </a:extLst>
          </p:cNvPr>
          <p:cNvSpPr txBox="1"/>
          <p:nvPr/>
        </p:nvSpPr>
        <p:spPr>
          <a:xfrm>
            <a:off x="904458" y="4716173"/>
            <a:ext cx="73382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Ohne Abschaltungen wegen Lärm, Schattenschlag, Fledermausschutz !</a:t>
            </a:r>
          </a:p>
        </p:txBody>
      </p:sp>
    </p:spTree>
    <p:extLst>
      <p:ext uri="{BB962C8B-B14F-4D97-AF65-F5344CB8AC3E}">
        <p14:creationId xmlns:p14="http://schemas.microsoft.com/office/powerpoint/2010/main" val="32188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5" grpId="0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EA80326-56F6-24FE-EEF5-AD8217808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441" y="37432"/>
            <a:ext cx="7458005" cy="68205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F5D2EF4-124C-093C-1571-2CC28D8E0984}"/>
              </a:ext>
            </a:extLst>
          </p:cNvPr>
          <p:cNvSpPr txBox="1"/>
          <p:nvPr/>
        </p:nvSpPr>
        <p:spPr>
          <a:xfrm>
            <a:off x="6400265" y="1083737"/>
            <a:ext cx="1001813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Ravenstein</a:t>
            </a:r>
          </a:p>
          <a:p>
            <a:pPr algn="ctr"/>
            <a:r>
              <a:rPr lang="de-DE" sz="1400" b="1" dirty="0"/>
              <a:t>67,7%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BD9203-DC44-1D61-14FA-F2E8A623066F}"/>
              </a:ext>
            </a:extLst>
          </p:cNvPr>
          <p:cNvSpPr txBox="1"/>
          <p:nvPr/>
        </p:nvSpPr>
        <p:spPr>
          <a:xfrm>
            <a:off x="9055179" y="6488668"/>
            <a:ext cx="313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Quelle: Netztransparenz, LUBW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660605-71B2-9A45-D330-FFE981F5A2B5}"/>
              </a:ext>
            </a:extLst>
          </p:cNvPr>
          <p:cNvSpPr txBox="1"/>
          <p:nvPr/>
        </p:nvSpPr>
        <p:spPr>
          <a:xfrm>
            <a:off x="6096000" y="1665945"/>
            <a:ext cx="98296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Möckmühl</a:t>
            </a:r>
          </a:p>
          <a:p>
            <a:pPr algn="ctr"/>
            <a:r>
              <a:rPr lang="de-DE" sz="1400" b="1" dirty="0"/>
              <a:t>74,0%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017744-C979-04AF-03CA-C0D3B861F712}"/>
              </a:ext>
            </a:extLst>
          </p:cNvPr>
          <p:cNvSpPr txBox="1"/>
          <p:nvPr/>
        </p:nvSpPr>
        <p:spPr>
          <a:xfrm>
            <a:off x="7688868" y="3195444"/>
            <a:ext cx="105766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Winterbach</a:t>
            </a:r>
          </a:p>
          <a:p>
            <a:pPr algn="ctr"/>
            <a:r>
              <a:rPr lang="de-DE" sz="1400" b="1" dirty="0"/>
              <a:t>69,8%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B20768-1678-8DB9-048A-415F0A8D11C7}"/>
              </a:ext>
            </a:extLst>
          </p:cNvPr>
          <p:cNvSpPr txBox="1"/>
          <p:nvPr/>
        </p:nvSpPr>
        <p:spPr>
          <a:xfrm>
            <a:off x="4795579" y="2778111"/>
            <a:ext cx="1263743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Straubenhardt</a:t>
            </a:r>
          </a:p>
          <a:p>
            <a:pPr algn="ctr"/>
            <a:r>
              <a:rPr lang="de-DE" sz="1400" b="1" dirty="0"/>
              <a:t>70,2%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AA948C-FFC3-DCD8-1E1C-813B7AA11016}"/>
              </a:ext>
            </a:extLst>
          </p:cNvPr>
          <p:cNvSpPr txBox="1"/>
          <p:nvPr/>
        </p:nvSpPr>
        <p:spPr>
          <a:xfrm>
            <a:off x="4320744" y="4330280"/>
            <a:ext cx="849913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Seelbach</a:t>
            </a:r>
          </a:p>
          <a:p>
            <a:pPr algn="ctr"/>
            <a:r>
              <a:rPr lang="de-DE" sz="1400" b="1" dirty="0"/>
              <a:t>61,5%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98D728-9F25-0C38-B70E-F966D2A8A58D}"/>
              </a:ext>
            </a:extLst>
          </p:cNvPr>
          <p:cNvSpPr txBox="1"/>
          <p:nvPr/>
        </p:nvSpPr>
        <p:spPr>
          <a:xfrm>
            <a:off x="3840494" y="5735143"/>
            <a:ext cx="117743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/>
              <a:t>Häg-Ehrsberg</a:t>
            </a:r>
            <a:endParaRPr lang="de-DE" sz="1400" b="1" dirty="0"/>
          </a:p>
          <a:p>
            <a:pPr algn="ctr"/>
            <a:r>
              <a:rPr lang="de-DE" sz="1400" b="1" dirty="0"/>
              <a:t>86,3%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082AC8-EF5D-AF9B-BF31-1DE6D06B7EE5}"/>
              </a:ext>
            </a:extLst>
          </p:cNvPr>
          <p:cNvGrpSpPr/>
          <p:nvPr/>
        </p:nvGrpSpPr>
        <p:grpSpPr>
          <a:xfrm>
            <a:off x="5600701" y="1665945"/>
            <a:ext cx="5427687" cy="1200329"/>
            <a:chOff x="5785973" y="2598003"/>
            <a:chExt cx="5989260" cy="1200329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9A5FE8FF-EAA4-4A98-7D47-A2630D2EB0D0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5785973" y="3198168"/>
              <a:ext cx="3366901" cy="59077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6952396-9536-9B77-4879-88C2C2B55E16}"/>
                </a:ext>
              </a:extLst>
            </p:cNvPr>
            <p:cNvSpPr txBox="1"/>
            <p:nvPr/>
          </p:nvSpPr>
          <p:spPr>
            <a:xfrm>
              <a:off x="9152874" y="2598003"/>
              <a:ext cx="2622359" cy="120032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</a:rPr>
                <a:t>Birkenfeld-Gräfenhausen</a:t>
              </a:r>
            </a:p>
            <a:p>
              <a:pPr algn="ctr"/>
              <a:r>
                <a:rPr lang="de-DE" sz="2400" b="1" dirty="0">
                  <a:solidFill>
                    <a:srgbClr val="FF0000"/>
                  </a:solidFill>
                </a:rPr>
                <a:t>?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8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680E464-C915-1673-5A79-301CD3C68C51}"/>
              </a:ext>
            </a:extLst>
          </p:cNvPr>
          <p:cNvSpPr txBox="1"/>
          <p:nvPr/>
        </p:nvSpPr>
        <p:spPr>
          <a:xfrm>
            <a:off x="2922281" y="499251"/>
            <a:ext cx="5588196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b="1" dirty="0"/>
              <a:t>Fragen zur Speicherproblematik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B585AD-003E-38CD-633D-FA289E12E090}"/>
              </a:ext>
            </a:extLst>
          </p:cNvPr>
          <p:cNvSpPr txBox="1"/>
          <p:nvPr/>
        </p:nvSpPr>
        <p:spPr>
          <a:xfrm>
            <a:off x="451972" y="1955945"/>
            <a:ext cx="11793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Um Solarstrom bedarfsgerecht zu glätten benötigt man 25% des Jahresertrags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09B42C-6D2D-7411-7A97-A0F18E478C0D}"/>
              </a:ext>
            </a:extLst>
          </p:cNvPr>
          <p:cNvSpPr txBox="1"/>
          <p:nvPr/>
        </p:nvSpPr>
        <p:spPr>
          <a:xfrm>
            <a:off x="451972" y="2675498"/>
            <a:ext cx="1170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Um Windstrom bedarfsgerecht zu glätten benötigt man 20% des Jahresertrags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3C557C-5AE0-4A82-92F5-440FFB87D9DE}"/>
              </a:ext>
            </a:extLst>
          </p:cNvPr>
          <p:cNvSpPr txBox="1"/>
          <p:nvPr/>
        </p:nvSpPr>
        <p:spPr>
          <a:xfrm>
            <a:off x="451972" y="3373121"/>
            <a:ext cx="11785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Um Wind- &amp; Solar kombiniert zu glätten benötigt man 5% des Jahresertrags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08CE8F-1342-7825-21B2-B73973101CA6}"/>
              </a:ext>
            </a:extLst>
          </p:cNvPr>
          <p:cNvSpPr txBox="1"/>
          <p:nvPr/>
        </p:nvSpPr>
        <p:spPr>
          <a:xfrm>
            <a:off x="451972" y="4070744"/>
            <a:ext cx="11283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Für Birkenfeld </a:t>
            </a:r>
            <a:r>
              <a:rPr lang="de-DE" sz="2800" b="1" dirty="0" err="1"/>
              <a:t>ca</a:t>
            </a:r>
            <a:r>
              <a:rPr lang="de-DE" sz="2800" b="1" dirty="0"/>
              <a:t> 150 </a:t>
            </a:r>
            <a:r>
              <a:rPr lang="de-DE" sz="2800" b="1" dirty="0" err="1"/>
              <a:t>GWh</a:t>
            </a:r>
            <a:r>
              <a:rPr lang="de-DE" sz="2800" b="1" dirty="0"/>
              <a:t> Wind- &amp; Solarstrom -&gt; Speicher von 7.500 MWh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08F902C-358F-5CC4-E22B-D524B3CC6A94}"/>
              </a:ext>
            </a:extLst>
          </p:cNvPr>
          <p:cNvSpPr txBox="1"/>
          <p:nvPr/>
        </p:nvSpPr>
        <p:spPr>
          <a:xfrm>
            <a:off x="451971" y="4768126"/>
            <a:ext cx="11039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In Kupferzell entstehen 250 MWh Batteriespeicher für 200 Millionen Euro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0EE374-FACA-FD91-5FAE-088E20DA5CA1}"/>
              </a:ext>
            </a:extLst>
          </p:cNvPr>
          <p:cNvSpPr txBox="1"/>
          <p:nvPr/>
        </p:nvSpPr>
        <p:spPr>
          <a:xfrm>
            <a:off x="451971" y="5465508"/>
            <a:ext cx="1172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Für eine Autarkie Birkenfelds werden 6.000 Millionen Euro Speicher benötigt</a:t>
            </a:r>
          </a:p>
        </p:txBody>
      </p:sp>
    </p:spTree>
    <p:extLst>
      <p:ext uri="{BB962C8B-B14F-4D97-AF65-F5344CB8AC3E}">
        <p14:creationId xmlns:p14="http://schemas.microsoft.com/office/powerpoint/2010/main" val="23069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680E464-C915-1673-5A79-301CD3C68C51}"/>
              </a:ext>
            </a:extLst>
          </p:cNvPr>
          <p:cNvSpPr txBox="1"/>
          <p:nvPr/>
        </p:nvSpPr>
        <p:spPr>
          <a:xfrm>
            <a:off x="2922281" y="499251"/>
            <a:ext cx="5588196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b="1" dirty="0"/>
              <a:t>Fragen zur Speicherproblematik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09B42C-6D2D-7411-7A97-A0F18E478C0D}"/>
              </a:ext>
            </a:extLst>
          </p:cNvPr>
          <p:cNvSpPr txBox="1"/>
          <p:nvPr/>
        </p:nvSpPr>
        <p:spPr>
          <a:xfrm>
            <a:off x="1404079" y="2128743"/>
            <a:ext cx="69676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Sehr empfehlenswert:</a:t>
            </a:r>
          </a:p>
          <a:p>
            <a:endParaRPr lang="de-DE" sz="2800" b="1" dirty="0"/>
          </a:p>
          <a:p>
            <a:r>
              <a:rPr lang="de-DE" sz="2800" b="1" dirty="0"/>
              <a:t>Hans-Werner Sinn</a:t>
            </a:r>
          </a:p>
          <a:p>
            <a:endParaRPr lang="de-DE" sz="2800" b="1" dirty="0"/>
          </a:p>
          <a:p>
            <a:r>
              <a:rPr lang="de-DE" sz="2800" b="1" dirty="0"/>
              <a:t>2016 - Die Grenzen der Energiewende</a:t>
            </a:r>
          </a:p>
          <a:p>
            <a:endParaRPr lang="de-DE" sz="2800" b="1" dirty="0"/>
          </a:p>
          <a:p>
            <a:r>
              <a:rPr lang="de-DE" sz="2800" b="1" dirty="0"/>
              <a:t>2017 – Wieviel </a:t>
            </a:r>
            <a:r>
              <a:rPr lang="de-DE" sz="2800" b="1" dirty="0" err="1"/>
              <a:t>Zappelstrom</a:t>
            </a:r>
            <a:r>
              <a:rPr lang="de-DE" sz="2800" b="1" dirty="0"/>
              <a:t> verträgt das Netz</a:t>
            </a:r>
          </a:p>
          <a:p>
            <a:endParaRPr lang="de-DE" sz="2800" b="1" dirty="0"/>
          </a:p>
          <a:p>
            <a:r>
              <a:rPr lang="de-DE" sz="2800" b="1" dirty="0"/>
              <a:t>Vorträge auf </a:t>
            </a:r>
            <a:r>
              <a:rPr lang="de-DE" sz="2800" b="1" dirty="0" err="1"/>
              <a:t>Youtube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2317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Breitbild</PresentationFormat>
  <Paragraphs>151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Lucida Handwriting</vt:lpstr>
      <vt:lpstr>Office Theme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und Sonne können unsere Grundlast nicht decken</dc:title>
  <dc:creator>Windows</dc:creator>
  <cp:lastModifiedBy>Yvonne Gauss</cp:lastModifiedBy>
  <cp:revision>405</cp:revision>
  <cp:lastPrinted>2024-06-07T08:46:17Z</cp:lastPrinted>
  <dcterms:created xsi:type="dcterms:W3CDTF">2020-09-11T14:18:11Z</dcterms:created>
  <dcterms:modified xsi:type="dcterms:W3CDTF">2024-11-01T12:19:29Z</dcterms:modified>
</cp:coreProperties>
</file>